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95" r:id="rId2"/>
    <p:sldId id="307" r:id="rId3"/>
    <p:sldId id="308" r:id="rId4"/>
    <p:sldId id="310" r:id="rId5"/>
    <p:sldId id="309" r:id="rId6"/>
    <p:sldId id="311" r:id="rId7"/>
    <p:sldId id="320" r:id="rId8"/>
    <p:sldId id="312" r:id="rId9"/>
    <p:sldId id="300" r:id="rId10"/>
    <p:sldId id="323" r:id="rId11"/>
    <p:sldId id="314" r:id="rId12"/>
    <p:sldId id="316" r:id="rId13"/>
    <p:sldId id="317" r:id="rId14"/>
    <p:sldId id="318" r:id="rId15"/>
    <p:sldId id="306" r:id="rId16"/>
    <p:sldId id="324" r:id="rId17"/>
  </p:sldIdLst>
  <p:sldSz cx="9144000" cy="5143500" type="screen16x9"/>
  <p:notesSz cx="6858000" cy="9144000"/>
  <p:embeddedFontLst>
    <p:embeddedFont>
      <p:font typeface="Bahnschrift Condensed" panose="020B0502040204020203" pitchFamily="34" charset="0"/>
      <p:regular r:id="rId19"/>
      <p:bold r:id="rId20"/>
    </p:embeddedFont>
    <p:embeddedFont>
      <p:font typeface="Barlow" panose="00000500000000000000" pitchFamily="2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70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02364E-88DB-4FB8-8727-C1A6995B1C28}" v="2229" dt="2022-05-04T21:36:53.151"/>
    <p1510:client id="{6507AB9D-C50A-7344-A4CE-B76B2EA48B3A}" v="2362" dt="2022-05-05T20:00:09.904"/>
  </p1510:revLst>
</p1510:revInfo>
</file>

<file path=ppt/tableStyles.xml><?xml version="1.0" encoding="utf-8"?>
<a:tblStyleLst xmlns:a="http://schemas.openxmlformats.org/drawingml/2006/main" def="{918E7EF0-30BA-47A9-9E73-536E6FB35545}">
  <a:tblStyle styleId="{918E7EF0-30BA-47A9-9E73-536E6FB355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AFD12A-2A65-4255-B111-476A2ECDBF9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38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n, Mohammed Ayan" userId="f8eb9951-cf94-4cb8-9fe1-7d1c9be0b9e0" providerId="ADAL" clId="{E8FDFC1F-B62B-4243-A5C9-D33B091FD4C8}"/>
    <pc:docChg chg="custSel modSld">
      <pc:chgData name="Khan, Mohammed Ayan" userId="f8eb9951-cf94-4cb8-9fe1-7d1c9be0b9e0" providerId="ADAL" clId="{E8FDFC1F-B62B-4243-A5C9-D33B091FD4C8}" dt="2022-05-04T16:33:05.334" v="41" actId="207"/>
      <pc:docMkLst>
        <pc:docMk/>
      </pc:docMkLst>
      <pc:sldChg chg="modSp mod">
        <pc:chgData name="Khan, Mohammed Ayan" userId="f8eb9951-cf94-4cb8-9fe1-7d1c9be0b9e0" providerId="ADAL" clId="{E8FDFC1F-B62B-4243-A5C9-D33B091FD4C8}" dt="2022-05-04T16:33:05.334" v="41" actId="207"/>
        <pc:sldMkLst>
          <pc:docMk/>
          <pc:sldMk cId="3486872251" sldId="314"/>
        </pc:sldMkLst>
        <pc:spChg chg="mod">
          <ac:chgData name="Khan, Mohammed Ayan" userId="f8eb9951-cf94-4cb8-9fe1-7d1c9be0b9e0" providerId="ADAL" clId="{E8FDFC1F-B62B-4243-A5C9-D33B091FD4C8}" dt="2022-05-04T16:29:41.962" v="34" actId="1076"/>
          <ac:spMkLst>
            <pc:docMk/>
            <pc:sldMk cId="3486872251" sldId="314"/>
            <ac:spMk id="3" creationId="{8B5DF521-62E9-4A9E-91F2-564C4036DE5B}"/>
          </ac:spMkLst>
        </pc:spChg>
        <pc:graphicFrameChg chg="modGraphic">
          <ac:chgData name="Khan, Mohammed Ayan" userId="f8eb9951-cf94-4cb8-9fe1-7d1c9be0b9e0" providerId="ADAL" clId="{E8FDFC1F-B62B-4243-A5C9-D33B091FD4C8}" dt="2022-05-04T16:33:05.334" v="41" actId="207"/>
          <ac:graphicFrameMkLst>
            <pc:docMk/>
            <pc:sldMk cId="3486872251" sldId="314"/>
            <ac:graphicFrameMk id="7" creationId="{FBDEE066-34C7-4AE5-899E-667CF56D3FF9}"/>
          </ac:graphicFrameMkLst>
        </pc:graphicFrameChg>
      </pc:sldChg>
    </pc:docChg>
  </pc:docChgLst>
  <pc:docChgLst>
    <pc:chgData name="Vaghani, Manthan" userId="1f1b788c-1ba4-4d22-aae5-66d7c872ad31" providerId="ADAL" clId="{6507AB9D-C50A-7344-A4CE-B76B2EA48B3A}"/>
    <pc:docChg chg="undo custSel addSld delSld modSld sldOrd">
      <pc:chgData name="Vaghani, Manthan" userId="1f1b788c-1ba4-4d22-aae5-66d7c872ad31" providerId="ADAL" clId="{6507AB9D-C50A-7344-A4CE-B76B2EA48B3A}" dt="2022-05-05T20:05:19.233" v="2361" actId="20577"/>
      <pc:docMkLst>
        <pc:docMk/>
      </pc:docMkLst>
      <pc:sldChg chg="add del modNotes">
        <pc:chgData name="Vaghani, Manthan" userId="1f1b788c-1ba4-4d22-aae5-66d7c872ad31" providerId="ADAL" clId="{6507AB9D-C50A-7344-A4CE-B76B2EA48B3A}" dt="2022-05-04T00:39:21.808" v="5"/>
        <pc:sldMkLst>
          <pc:docMk/>
          <pc:sldMk cId="2838690169" sldId="262"/>
        </pc:sldMkLst>
      </pc:sldChg>
      <pc:sldChg chg="addSp delSp modSp add del mod modNotesTx">
        <pc:chgData name="Vaghani, Manthan" userId="1f1b788c-1ba4-4d22-aae5-66d7c872ad31" providerId="ADAL" clId="{6507AB9D-C50A-7344-A4CE-B76B2EA48B3A}" dt="2022-05-04T02:40:00.156" v="1932" actId="2696"/>
        <pc:sldMkLst>
          <pc:docMk/>
          <pc:sldMk cId="0" sldId="285"/>
        </pc:sldMkLst>
        <pc:spChg chg="add mod">
          <ac:chgData name="Vaghani, Manthan" userId="1f1b788c-1ba4-4d22-aae5-66d7c872ad31" providerId="ADAL" clId="{6507AB9D-C50A-7344-A4CE-B76B2EA48B3A}" dt="2022-05-04T01:39:22.314" v="1091" actId="1036"/>
          <ac:spMkLst>
            <pc:docMk/>
            <pc:sldMk cId="0" sldId="285"/>
            <ac:spMk id="2" creationId="{5683AE88-3042-1247-B557-466B23C81F20}"/>
          </ac:spMkLst>
        </pc:spChg>
        <pc:spChg chg="add mod">
          <ac:chgData name="Vaghani, Manthan" userId="1f1b788c-1ba4-4d22-aae5-66d7c872ad31" providerId="ADAL" clId="{6507AB9D-C50A-7344-A4CE-B76B2EA48B3A}" dt="2022-05-04T01:47:53.166" v="1117" actId="14100"/>
          <ac:spMkLst>
            <pc:docMk/>
            <pc:sldMk cId="0" sldId="285"/>
            <ac:spMk id="3" creationId="{8445EAB7-B7A5-1242-9FD4-2C7B9888A1C6}"/>
          </ac:spMkLst>
        </pc:spChg>
        <pc:spChg chg="add mod">
          <ac:chgData name="Vaghani, Manthan" userId="1f1b788c-1ba4-4d22-aae5-66d7c872ad31" providerId="ADAL" clId="{6507AB9D-C50A-7344-A4CE-B76B2EA48B3A}" dt="2022-05-04T01:39:22.314" v="1091" actId="1036"/>
          <ac:spMkLst>
            <pc:docMk/>
            <pc:sldMk cId="0" sldId="285"/>
            <ac:spMk id="24" creationId="{E13A132E-A7C6-F244-9E26-CDF4B9097A5D}"/>
          </ac:spMkLst>
        </pc:spChg>
        <pc:spChg chg="mod">
          <ac:chgData name="Vaghani, Manthan" userId="1f1b788c-1ba4-4d22-aae5-66d7c872ad31" providerId="ADAL" clId="{6507AB9D-C50A-7344-A4CE-B76B2EA48B3A}" dt="2022-05-04T01:48:33.626" v="1121" actId="207"/>
          <ac:spMkLst>
            <pc:docMk/>
            <pc:sldMk cId="0" sldId="285"/>
            <ac:spMk id="516" creationId="{00000000-0000-0000-0000-000000000000}"/>
          </ac:spMkLst>
        </pc:spChg>
        <pc:spChg chg="mod">
          <ac:chgData name="Vaghani, Manthan" userId="1f1b788c-1ba4-4d22-aae5-66d7c872ad31" providerId="ADAL" clId="{6507AB9D-C50A-7344-A4CE-B76B2EA48B3A}" dt="2022-05-04T01:36:00.266" v="974" actId="14100"/>
          <ac:spMkLst>
            <pc:docMk/>
            <pc:sldMk cId="0" sldId="285"/>
            <ac:spMk id="518" creationId="{00000000-0000-0000-0000-000000000000}"/>
          </ac:spMkLst>
        </pc:spChg>
        <pc:spChg chg="mod">
          <ac:chgData name="Vaghani, Manthan" userId="1f1b788c-1ba4-4d22-aae5-66d7c872ad31" providerId="ADAL" clId="{6507AB9D-C50A-7344-A4CE-B76B2EA48B3A}" dt="2022-05-04T01:36:00.266" v="974" actId="14100"/>
          <ac:spMkLst>
            <pc:docMk/>
            <pc:sldMk cId="0" sldId="285"/>
            <ac:spMk id="519" creationId="{00000000-0000-0000-0000-000000000000}"/>
          </ac:spMkLst>
        </pc:spChg>
        <pc:spChg chg="mod">
          <ac:chgData name="Vaghani, Manthan" userId="1f1b788c-1ba4-4d22-aae5-66d7c872ad31" providerId="ADAL" clId="{6507AB9D-C50A-7344-A4CE-B76B2EA48B3A}" dt="2022-05-04T01:36:00.266" v="974" actId="14100"/>
          <ac:spMkLst>
            <pc:docMk/>
            <pc:sldMk cId="0" sldId="285"/>
            <ac:spMk id="520" creationId="{00000000-0000-0000-0000-000000000000}"/>
          </ac:spMkLst>
        </pc:spChg>
        <pc:spChg chg="mod">
          <ac:chgData name="Vaghani, Manthan" userId="1f1b788c-1ba4-4d22-aae5-66d7c872ad31" providerId="ADAL" clId="{6507AB9D-C50A-7344-A4CE-B76B2EA48B3A}" dt="2022-05-04T01:36:00.266" v="974" actId="14100"/>
          <ac:spMkLst>
            <pc:docMk/>
            <pc:sldMk cId="0" sldId="285"/>
            <ac:spMk id="521" creationId="{00000000-0000-0000-0000-000000000000}"/>
          </ac:spMkLst>
        </pc:spChg>
        <pc:spChg chg="mod">
          <ac:chgData name="Vaghani, Manthan" userId="1f1b788c-1ba4-4d22-aae5-66d7c872ad31" providerId="ADAL" clId="{6507AB9D-C50A-7344-A4CE-B76B2EA48B3A}" dt="2022-05-04T01:36:00.266" v="974" actId="14100"/>
          <ac:spMkLst>
            <pc:docMk/>
            <pc:sldMk cId="0" sldId="285"/>
            <ac:spMk id="522" creationId="{00000000-0000-0000-0000-000000000000}"/>
          </ac:spMkLst>
        </pc:spChg>
        <pc:spChg chg="mod">
          <ac:chgData name="Vaghani, Manthan" userId="1f1b788c-1ba4-4d22-aae5-66d7c872ad31" providerId="ADAL" clId="{6507AB9D-C50A-7344-A4CE-B76B2EA48B3A}" dt="2022-05-04T01:36:00.266" v="974" actId="14100"/>
          <ac:spMkLst>
            <pc:docMk/>
            <pc:sldMk cId="0" sldId="285"/>
            <ac:spMk id="523" creationId="{00000000-0000-0000-0000-000000000000}"/>
          </ac:spMkLst>
        </pc:spChg>
        <pc:spChg chg="mod">
          <ac:chgData name="Vaghani, Manthan" userId="1f1b788c-1ba4-4d22-aae5-66d7c872ad31" providerId="ADAL" clId="{6507AB9D-C50A-7344-A4CE-B76B2EA48B3A}" dt="2022-05-04T01:36:00.266" v="974" actId="14100"/>
          <ac:spMkLst>
            <pc:docMk/>
            <pc:sldMk cId="0" sldId="285"/>
            <ac:spMk id="524" creationId="{00000000-0000-0000-0000-000000000000}"/>
          </ac:spMkLst>
        </pc:spChg>
        <pc:spChg chg="mod">
          <ac:chgData name="Vaghani, Manthan" userId="1f1b788c-1ba4-4d22-aae5-66d7c872ad31" providerId="ADAL" clId="{6507AB9D-C50A-7344-A4CE-B76B2EA48B3A}" dt="2022-05-04T01:36:00.266" v="974" actId="14100"/>
          <ac:spMkLst>
            <pc:docMk/>
            <pc:sldMk cId="0" sldId="285"/>
            <ac:spMk id="525" creationId="{00000000-0000-0000-0000-000000000000}"/>
          </ac:spMkLst>
        </pc:spChg>
        <pc:spChg chg="mod">
          <ac:chgData name="Vaghani, Manthan" userId="1f1b788c-1ba4-4d22-aae5-66d7c872ad31" providerId="ADAL" clId="{6507AB9D-C50A-7344-A4CE-B76B2EA48B3A}" dt="2022-05-04T01:36:00.266" v="974" actId="14100"/>
          <ac:spMkLst>
            <pc:docMk/>
            <pc:sldMk cId="0" sldId="285"/>
            <ac:spMk id="526" creationId="{00000000-0000-0000-0000-000000000000}"/>
          </ac:spMkLst>
        </pc:spChg>
        <pc:spChg chg="mod">
          <ac:chgData name="Vaghani, Manthan" userId="1f1b788c-1ba4-4d22-aae5-66d7c872ad31" providerId="ADAL" clId="{6507AB9D-C50A-7344-A4CE-B76B2EA48B3A}" dt="2022-05-04T01:36:00.266" v="974" actId="14100"/>
          <ac:spMkLst>
            <pc:docMk/>
            <pc:sldMk cId="0" sldId="285"/>
            <ac:spMk id="527" creationId="{00000000-0000-0000-0000-000000000000}"/>
          </ac:spMkLst>
        </pc:spChg>
        <pc:spChg chg="mod">
          <ac:chgData name="Vaghani, Manthan" userId="1f1b788c-1ba4-4d22-aae5-66d7c872ad31" providerId="ADAL" clId="{6507AB9D-C50A-7344-A4CE-B76B2EA48B3A}" dt="2022-05-04T01:36:00.266" v="974" actId="14100"/>
          <ac:spMkLst>
            <pc:docMk/>
            <pc:sldMk cId="0" sldId="285"/>
            <ac:spMk id="528" creationId="{00000000-0000-0000-0000-000000000000}"/>
          </ac:spMkLst>
        </pc:spChg>
        <pc:spChg chg="mod">
          <ac:chgData name="Vaghani, Manthan" userId="1f1b788c-1ba4-4d22-aae5-66d7c872ad31" providerId="ADAL" clId="{6507AB9D-C50A-7344-A4CE-B76B2EA48B3A}" dt="2022-05-04T01:36:00.266" v="974" actId="14100"/>
          <ac:spMkLst>
            <pc:docMk/>
            <pc:sldMk cId="0" sldId="285"/>
            <ac:spMk id="529" creationId="{00000000-0000-0000-0000-000000000000}"/>
          </ac:spMkLst>
        </pc:spChg>
        <pc:grpChg chg="mod">
          <ac:chgData name="Vaghani, Manthan" userId="1f1b788c-1ba4-4d22-aae5-66d7c872ad31" providerId="ADAL" clId="{6507AB9D-C50A-7344-A4CE-B76B2EA48B3A}" dt="2022-05-04T01:48:42.159" v="1122" actId="1076"/>
          <ac:grpSpMkLst>
            <pc:docMk/>
            <pc:sldMk cId="0" sldId="285"/>
            <ac:grpSpMk id="530" creationId="{00000000-0000-0000-0000-000000000000}"/>
          </ac:grpSpMkLst>
        </pc:grpChg>
        <pc:graphicFrameChg chg="add del mod">
          <ac:chgData name="Vaghani, Manthan" userId="1f1b788c-1ba4-4d22-aae5-66d7c872ad31" providerId="ADAL" clId="{6507AB9D-C50A-7344-A4CE-B76B2EA48B3A}" dt="2022-05-04T02:39:45.138" v="1929" actId="478"/>
          <ac:graphicFrameMkLst>
            <pc:docMk/>
            <pc:sldMk cId="0" sldId="285"/>
            <ac:graphicFrameMk id="25" creationId="{1332DAF1-B19A-584E-B106-44D6BE4E5B90}"/>
          </ac:graphicFrameMkLst>
        </pc:graphicFrameChg>
        <pc:picChg chg="add mod">
          <ac:chgData name="Vaghani, Manthan" userId="1f1b788c-1ba4-4d22-aae5-66d7c872ad31" providerId="ADAL" clId="{6507AB9D-C50A-7344-A4CE-B76B2EA48B3A}" dt="2022-05-04T01:46:07.482" v="1106" actId="14100"/>
          <ac:picMkLst>
            <pc:docMk/>
            <pc:sldMk cId="0" sldId="285"/>
            <ac:picMk id="1026" creationId="{51F4D2DD-9E38-9647-85F1-161B8E83F6BE}"/>
          </ac:picMkLst>
        </pc:picChg>
      </pc:sldChg>
      <pc:sldChg chg="addSp delSp modSp mod modClrScheme chgLayout">
        <pc:chgData name="Vaghani, Manthan" userId="1f1b788c-1ba4-4d22-aae5-66d7c872ad31" providerId="ADAL" clId="{6507AB9D-C50A-7344-A4CE-B76B2EA48B3A}" dt="2022-05-04T04:27:07.055" v="2322" actId="1076"/>
        <pc:sldMkLst>
          <pc:docMk/>
          <pc:sldMk cId="0" sldId="295"/>
        </pc:sldMkLst>
        <pc:spChg chg="mod">
          <ac:chgData name="Vaghani, Manthan" userId="1f1b788c-1ba4-4d22-aae5-66d7c872ad31" providerId="ADAL" clId="{6507AB9D-C50A-7344-A4CE-B76B2EA48B3A}" dt="2022-05-04T04:26:57.536" v="2321" actId="1076"/>
          <ac:spMkLst>
            <pc:docMk/>
            <pc:sldMk cId="0" sldId="295"/>
            <ac:spMk id="2" creationId="{D869EDD2-88E3-4237-8097-083AE3E561AD}"/>
          </ac:spMkLst>
        </pc:spChg>
        <pc:spChg chg="mod">
          <ac:chgData name="Vaghani, Manthan" userId="1f1b788c-1ba4-4d22-aae5-66d7c872ad31" providerId="ADAL" clId="{6507AB9D-C50A-7344-A4CE-B76B2EA48B3A}" dt="2022-05-04T04:27:07.055" v="2322" actId="1076"/>
          <ac:spMkLst>
            <pc:docMk/>
            <pc:sldMk cId="0" sldId="295"/>
            <ac:spMk id="3" creationId="{0C6FD3E7-A01B-0D70-3A04-B8A907FD88CC}"/>
          </ac:spMkLst>
        </pc:spChg>
        <pc:spChg chg="add del mod ord">
          <ac:chgData name="Vaghani, Manthan" userId="1f1b788c-1ba4-4d22-aae5-66d7c872ad31" providerId="ADAL" clId="{6507AB9D-C50A-7344-A4CE-B76B2EA48B3A}" dt="2022-05-04T04:26:28.913" v="2306" actId="700"/>
          <ac:spMkLst>
            <pc:docMk/>
            <pc:sldMk cId="0" sldId="295"/>
            <ac:spMk id="4" creationId="{F270D1CD-BE65-7143-9F59-06C672C961AF}"/>
          </ac:spMkLst>
        </pc:spChg>
        <pc:spChg chg="mod ord">
          <ac:chgData name="Vaghani, Manthan" userId="1f1b788c-1ba4-4d22-aae5-66d7c872ad31" providerId="ADAL" clId="{6507AB9D-C50A-7344-A4CE-B76B2EA48B3A}" dt="2022-05-04T04:26:45.571" v="2320" actId="1076"/>
          <ac:spMkLst>
            <pc:docMk/>
            <pc:sldMk cId="0" sldId="295"/>
            <ac:spMk id="91" creationId="{00000000-0000-0000-0000-000000000000}"/>
          </ac:spMkLst>
        </pc:spChg>
      </pc:sldChg>
      <pc:sldChg chg="addSp delSp modSp mod">
        <pc:chgData name="Vaghani, Manthan" userId="1f1b788c-1ba4-4d22-aae5-66d7c872ad31" providerId="ADAL" clId="{6507AB9D-C50A-7344-A4CE-B76B2EA48B3A}" dt="2022-05-05T20:05:19.233" v="2361" actId="20577"/>
        <pc:sldMkLst>
          <pc:docMk/>
          <pc:sldMk cId="688805125" sldId="300"/>
        </pc:sldMkLst>
        <pc:spChg chg="add del mod">
          <ac:chgData name="Vaghani, Manthan" userId="1f1b788c-1ba4-4d22-aae5-66d7c872ad31" providerId="ADAL" clId="{6507AB9D-C50A-7344-A4CE-B76B2EA48B3A}" dt="2022-05-04T04:52:25.808" v="2346" actId="478"/>
          <ac:spMkLst>
            <pc:docMk/>
            <pc:sldMk cId="688805125" sldId="300"/>
            <ac:spMk id="2" creationId="{3323E516-748D-3E4D-9D7F-91F03549CDC2}"/>
          </ac:spMkLst>
        </pc:spChg>
        <pc:spChg chg="mod">
          <ac:chgData name="Vaghani, Manthan" userId="1f1b788c-1ba4-4d22-aae5-66d7c872ad31" providerId="ADAL" clId="{6507AB9D-C50A-7344-A4CE-B76B2EA48B3A}" dt="2022-05-05T20:05:19.233" v="2361" actId="20577"/>
          <ac:spMkLst>
            <pc:docMk/>
            <pc:sldMk cId="688805125" sldId="300"/>
            <ac:spMk id="80" creationId="{0ABC29EE-C30C-4787-B258-535D97F52C14}"/>
          </ac:spMkLst>
        </pc:spChg>
      </pc:sldChg>
      <pc:sldChg chg="addSp delSp modSp mod">
        <pc:chgData name="Vaghani, Manthan" userId="1f1b788c-1ba4-4d22-aae5-66d7c872ad31" providerId="ADAL" clId="{6507AB9D-C50A-7344-A4CE-B76B2EA48B3A}" dt="2022-05-04T02:10:32.754" v="1380" actId="1076"/>
        <pc:sldMkLst>
          <pc:docMk/>
          <pc:sldMk cId="3526167031" sldId="309"/>
        </pc:sldMkLst>
        <pc:picChg chg="del">
          <ac:chgData name="Vaghani, Manthan" userId="1f1b788c-1ba4-4d22-aae5-66d7c872ad31" providerId="ADAL" clId="{6507AB9D-C50A-7344-A4CE-B76B2EA48B3A}" dt="2022-05-04T02:10:20.191" v="1374" actId="478"/>
          <ac:picMkLst>
            <pc:docMk/>
            <pc:sldMk cId="3526167031" sldId="309"/>
            <ac:picMk id="5" creationId="{F7129F67-A8BB-4E22-B56D-779EEE7CE2A5}"/>
          </ac:picMkLst>
        </pc:picChg>
        <pc:picChg chg="add mod">
          <ac:chgData name="Vaghani, Manthan" userId="1f1b788c-1ba4-4d22-aae5-66d7c872ad31" providerId="ADAL" clId="{6507AB9D-C50A-7344-A4CE-B76B2EA48B3A}" dt="2022-05-04T02:10:32.754" v="1380" actId="1076"/>
          <ac:picMkLst>
            <pc:docMk/>
            <pc:sldMk cId="3526167031" sldId="309"/>
            <ac:picMk id="7" creationId="{A575AFB1-E06B-0E4D-BD36-CB52FE6ED3B0}"/>
          </ac:picMkLst>
        </pc:picChg>
      </pc:sldChg>
      <pc:sldChg chg="modSp mod">
        <pc:chgData name="Vaghani, Manthan" userId="1f1b788c-1ba4-4d22-aae5-66d7c872ad31" providerId="ADAL" clId="{6507AB9D-C50A-7344-A4CE-B76B2EA48B3A}" dt="2022-05-04T00:36:01.725" v="2" actId="1076"/>
        <pc:sldMkLst>
          <pc:docMk/>
          <pc:sldMk cId="2840106340" sldId="311"/>
        </pc:sldMkLst>
        <pc:spChg chg="mod">
          <ac:chgData name="Vaghani, Manthan" userId="1f1b788c-1ba4-4d22-aae5-66d7c872ad31" providerId="ADAL" clId="{6507AB9D-C50A-7344-A4CE-B76B2EA48B3A}" dt="2022-05-04T00:36:01.725" v="2" actId="1076"/>
          <ac:spMkLst>
            <pc:docMk/>
            <pc:sldMk cId="2840106340" sldId="311"/>
            <ac:spMk id="10" creationId="{6BB4152E-3E67-4888-8027-7A38758D4F49}"/>
          </ac:spMkLst>
        </pc:spChg>
        <pc:spChg chg="mod">
          <ac:chgData name="Vaghani, Manthan" userId="1f1b788c-1ba4-4d22-aae5-66d7c872ad31" providerId="ADAL" clId="{6507AB9D-C50A-7344-A4CE-B76B2EA48B3A}" dt="2022-05-04T00:33:21.067" v="1" actId="1076"/>
          <ac:spMkLst>
            <pc:docMk/>
            <pc:sldMk cId="2840106340" sldId="311"/>
            <ac:spMk id="11" creationId="{450497D0-36F1-4BCA-87B0-B330A85A7A6F}"/>
          </ac:spMkLst>
        </pc:spChg>
      </pc:sldChg>
      <pc:sldChg chg="addSp delSp modSp mod ord setBg">
        <pc:chgData name="Vaghani, Manthan" userId="1f1b788c-1ba4-4d22-aae5-66d7c872ad31" providerId="ADAL" clId="{6507AB9D-C50A-7344-A4CE-B76B2EA48B3A}" dt="2022-05-04T03:35:59.323" v="2269" actId="207"/>
        <pc:sldMkLst>
          <pc:docMk/>
          <pc:sldMk cId="1439043840" sldId="312"/>
        </pc:sldMkLst>
        <pc:spChg chg="add del">
          <ac:chgData name="Vaghani, Manthan" userId="1f1b788c-1ba4-4d22-aae5-66d7c872ad31" providerId="ADAL" clId="{6507AB9D-C50A-7344-A4CE-B76B2EA48B3A}" dt="2022-05-04T00:40:12.522" v="24" actId="478"/>
          <ac:spMkLst>
            <pc:docMk/>
            <pc:sldMk cId="1439043840" sldId="312"/>
            <ac:spMk id="2" creationId="{D599350E-0887-45F8-B515-2DEB51EDE16E}"/>
          </ac:spMkLst>
        </pc:spChg>
        <pc:spChg chg="del">
          <ac:chgData name="Vaghani, Manthan" userId="1f1b788c-1ba4-4d22-aae5-66d7c872ad31" providerId="ADAL" clId="{6507AB9D-C50A-7344-A4CE-B76B2EA48B3A}" dt="2022-05-04T00:29:17.245" v="0" actId="478"/>
          <ac:spMkLst>
            <pc:docMk/>
            <pc:sldMk cId="1439043840" sldId="312"/>
            <ac:spMk id="3" creationId="{28F8714D-8B2E-407A-A6AE-F9DEFE472061}"/>
          </ac:spMkLst>
        </pc:spChg>
        <pc:spChg chg="mod">
          <ac:chgData name="Vaghani, Manthan" userId="1f1b788c-1ba4-4d22-aae5-66d7c872ad31" providerId="ADAL" clId="{6507AB9D-C50A-7344-A4CE-B76B2EA48B3A}" dt="2022-05-04T03:27:12.679" v="2220" actId="20577"/>
          <ac:spMkLst>
            <pc:docMk/>
            <pc:sldMk cId="1439043840" sldId="312"/>
            <ac:spMk id="3" creationId="{C265CDF1-84E7-553D-71DE-4699DF3493FE}"/>
          </ac:spMkLst>
        </pc:spChg>
        <pc:spChg chg="add del mod">
          <ac:chgData name="Vaghani, Manthan" userId="1f1b788c-1ba4-4d22-aae5-66d7c872ad31" providerId="ADAL" clId="{6507AB9D-C50A-7344-A4CE-B76B2EA48B3A}" dt="2022-05-04T01:58:16.135" v="1226" actId="1038"/>
          <ac:spMkLst>
            <pc:docMk/>
            <pc:sldMk cId="1439043840" sldId="312"/>
            <ac:spMk id="6" creationId="{4282C3DB-C974-534E-A448-C5FA080CB877}"/>
          </ac:spMkLst>
        </pc:spChg>
        <pc:spChg chg="add del mod">
          <ac:chgData name="Vaghani, Manthan" userId="1f1b788c-1ba4-4d22-aae5-66d7c872ad31" providerId="ADAL" clId="{6507AB9D-C50A-7344-A4CE-B76B2EA48B3A}" dt="2022-05-04T00:40:17.228" v="28" actId="478"/>
          <ac:spMkLst>
            <pc:docMk/>
            <pc:sldMk cId="1439043840" sldId="312"/>
            <ac:spMk id="7" creationId="{6D5F6B41-B69E-0342-8E06-CA4BA8272CB7}"/>
          </ac:spMkLst>
        </pc:spChg>
        <pc:spChg chg="mod">
          <ac:chgData name="Vaghani, Manthan" userId="1f1b788c-1ba4-4d22-aae5-66d7c872ad31" providerId="ADAL" clId="{6507AB9D-C50A-7344-A4CE-B76B2EA48B3A}" dt="2022-05-04T00:40:13.224" v="27"/>
          <ac:spMkLst>
            <pc:docMk/>
            <pc:sldMk cId="1439043840" sldId="312"/>
            <ac:spMk id="10" creationId="{D0D3D152-15F7-AF49-ADD5-12F0774BB92A}"/>
          </ac:spMkLst>
        </pc:spChg>
        <pc:spChg chg="mod">
          <ac:chgData name="Vaghani, Manthan" userId="1f1b788c-1ba4-4d22-aae5-66d7c872ad31" providerId="ADAL" clId="{6507AB9D-C50A-7344-A4CE-B76B2EA48B3A}" dt="2022-05-04T00:40:13.224" v="27"/>
          <ac:spMkLst>
            <pc:docMk/>
            <pc:sldMk cId="1439043840" sldId="312"/>
            <ac:spMk id="11" creationId="{765F1498-4C09-5144-8CAE-CF32FF2BF27C}"/>
          </ac:spMkLst>
        </pc:spChg>
        <pc:spChg chg="mod">
          <ac:chgData name="Vaghani, Manthan" userId="1f1b788c-1ba4-4d22-aae5-66d7c872ad31" providerId="ADAL" clId="{6507AB9D-C50A-7344-A4CE-B76B2EA48B3A}" dt="2022-05-04T00:40:13.224" v="27"/>
          <ac:spMkLst>
            <pc:docMk/>
            <pc:sldMk cId="1439043840" sldId="312"/>
            <ac:spMk id="13" creationId="{A8293EEB-28F6-3043-A5FC-393F7C78BC0E}"/>
          </ac:spMkLst>
        </pc:spChg>
        <pc:spChg chg="mod">
          <ac:chgData name="Vaghani, Manthan" userId="1f1b788c-1ba4-4d22-aae5-66d7c872ad31" providerId="ADAL" clId="{6507AB9D-C50A-7344-A4CE-B76B2EA48B3A}" dt="2022-05-04T00:40:13.224" v="27"/>
          <ac:spMkLst>
            <pc:docMk/>
            <pc:sldMk cId="1439043840" sldId="312"/>
            <ac:spMk id="14" creationId="{B07FEAF8-E04C-894B-A622-6A3876AC50E5}"/>
          </ac:spMkLst>
        </pc:spChg>
        <pc:spChg chg="mod">
          <ac:chgData name="Vaghani, Manthan" userId="1f1b788c-1ba4-4d22-aae5-66d7c872ad31" providerId="ADAL" clId="{6507AB9D-C50A-7344-A4CE-B76B2EA48B3A}" dt="2022-05-04T00:40:13.224" v="27"/>
          <ac:spMkLst>
            <pc:docMk/>
            <pc:sldMk cId="1439043840" sldId="312"/>
            <ac:spMk id="16" creationId="{8C7FB7B8-2B20-2646-B38E-3CCD0D840137}"/>
          </ac:spMkLst>
        </pc:spChg>
        <pc:spChg chg="mod">
          <ac:chgData name="Vaghani, Manthan" userId="1f1b788c-1ba4-4d22-aae5-66d7c872ad31" providerId="ADAL" clId="{6507AB9D-C50A-7344-A4CE-B76B2EA48B3A}" dt="2022-05-04T00:40:13.224" v="27"/>
          <ac:spMkLst>
            <pc:docMk/>
            <pc:sldMk cId="1439043840" sldId="312"/>
            <ac:spMk id="17" creationId="{DC57553B-7007-894D-B3E0-81BA4C9B0C6C}"/>
          </ac:spMkLst>
        </pc:spChg>
        <pc:spChg chg="mod">
          <ac:chgData name="Vaghani, Manthan" userId="1f1b788c-1ba4-4d22-aae5-66d7c872ad31" providerId="ADAL" clId="{6507AB9D-C50A-7344-A4CE-B76B2EA48B3A}" dt="2022-05-04T00:40:13.224" v="27"/>
          <ac:spMkLst>
            <pc:docMk/>
            <pc:sldMk cId="1439043840" sldId="312"/>
            <ac:spMk id="19" creationId="{54A2ACD4-B3F6-9140-BFDF-599BA266E822}"/>
          </ac:spMkLst>
        </pc:spChg>
        <pc:spChg chg="mod">
          <ac:chgData name="Vaghani, Manthan" userId="1f1b788c-1ba4-4d22-aae5-66d7c872ad31" providerId="ADAL" clId="{6507AB9D-C50A-7344-A4CE-B76B2EA48B3A}" dt="2022-05-04T00:40:13.224" v="27"/>
          <ac:spMkLst>
            <pc:docMk/>
            <pc:sldMk cId="1439043840" sldId="312"/>
            <ac:spMk id="20" creationId="{B3A92F87-3CF0-9F49-8FF0-19D3CBE8FA78}"/>
          </ac:spMkLst>
        </pc:spChg>
        <pc:spChg chg="mod">
          <ac:chgData name="Vaghani, Manthan" userId="1f1b788c-1ba4-4d22-aae5-66d7c872ad31" providerId="ADAL" clId="{6507AB9D-C50A-7344-A4CE-B76B2EA48B3A}" dt="2022-05-04T00:40:13.224" v="27"/>
          <ac:spMkLst>
            <pc:docMk/>
            <pc:sldMk cId="1439043840" sldId="312"/>
            <ac:spMk id="22" creationId="{62089F65-A0EB-F149-ADF3-D270A3FD4743}"/>
          </ac:spMkLst>
        </pc:spChg>
        <pc:spChg chg="mod">
          <ac:chgData name="Vaghani, Manthan" userId="1f1b788c-1ba4-4d22-aae5-66d7c872ad31" providerId="ADAL" clId="{6507AB9D-C50A-7344-A4CE-B76B2EA48B3A}" dt="2022-05-04T00:40:13.224" v="27"/>
          <ac:spMkLst>
            <pc:docMk/>
            <pc:sldMk cId="1439043840" sldId="312"/>
            <ac:spMk id="23" creationId="{BF17E830-770C-2D42-8744-55DDEEBCD8D9}"/>
          </ac:spMkLst>
        </pc:spChg>
        <pc:spChg chg="mod">
          <ac:chgData name="Vaghani, Manthan" userId="1f1b788c-1ba4-4d22-aae5-66d7c872ad31" providerId="ADAL" clId="{6507AB9D-C50A-7344-A4CE-B76B2EA48B3A}" dt="2022-05-04T00:40:13.224" v="27"/>
          <ac:spMkLst>
            <pc:docMk/>
            <pc:sldMk cId="1439043840" sldId="312"/>
            <ac:spMk id="25" creationId="{80B67B9C-2D56-4A47-95FD-35FDB82F5BFB}"/>
          </ac:spMkLst>
        </pc:spChg>
        <pc:spChg chg="mod">
          <ac:chgData name="Vaghani, Manthan" userId="1f1b788c-1ba4-4d22-aae5-66d7c872ad31" providerId="ADAL" clId="{6507AB9D-C50A-7344-A4CE-B76B2EA48B3A}" dt="2022-05-04T00:40:13.224" v="27"/>
          <ac:spMkLst>
            <pc:docMk/>
            <pc:sldMk cId="1439043840" sldId="312"/>
            <ac:spMk id="26" creationId="{64EC6630-9A26-B943-8BFD-D481A627A907}"/>
          </ac:spMkLst>
        </pc:spChg>
        <pc:spChg chg="mod">
          <ac:chgData name="Vaghani, Manthan" userId="1f1b788c-1ba4-4d22-aae5-66d7c872ad31" providerId="ADAL" clId="{6507AB9D-C50A-7344-A4CE-B76B2EA48B3A}" dt="2022-05-04T00:40:13.224" v="27"/>
          <ac:spMkLst>
            <pc:docMk/>
            <pc:sldMk cId="1439043840" sldId="312"/>
            <ac:spMk id="28" creationId="{52282AB4-4B6F-D548-94D8-7A7F6CD228C2}"/>
          </ac:spMkLst>
        </pc:spChg>
        <pc:spChg chg="mod">
          <ac:chgData name="Vaghani, Manthan" userId="1f1b788c-1ba4-4d22-aae5-66d7c872ad31" providerId="ADAL" clId="{6507AB9D-C50A-7344-A4CE-B76B2EA48B3A}" dt="2022-05-04T00:40:13.224" v="27"/>
          <ac:spMkLst>
            <pc:docMk/>
            <pc:sldMk cId="1439043840" sldId="312"/>
            <ac:spMk id="29" creationId="{38F5B312-677C-AD41-917C-CF8234300BB1}"/>
          </ac:spMkLst>
        </pc:spChg>
        <pc:spChg chg="mod">
          <ac:chgData name="Vaghani, Manthan" userId="1f1b788c-1ba4-4d22-aae5-66d7c872ad31" providerId="ADAL" clId="{6507AB9D-C50A-7344-A4CE-B76B2EA48B3A}" dt="2022-05-04T00:40:13.224" v="27"/>
          <ac:spMkLst>
            <pc:docMk/>
            <pc:sldMk cId="1439043840" sldId="312"/>
            <ac:spMk id="31" creationId="{27907839-0F18-8841-86B9-17430A045FF4}"/>
          </ac:spMkLst>
        </pc:spChg>
        <pc:spChg chg="mod">
          <ac:chgData name="Vaghani, Manthan" userId="1f1b788c-1ba4-4d22-aae5-66d7c872ad31" providerId="ADAL" clId="{6507AB9D-C50A-7344-A4CE-B76B2EA48B3A}" dt="2022-05-04T00:40:13.224" v="27"/>
          <ac:spMkLst>
            <pc:docMk/>
            <pc:sldMk cId="1439043840" sldId="312"/>
            <ac:spMk id="32" creationId="{A9B48C0E-6B56-1F4F-826F-54E237983E88}"/>
          </ac:spMkLst>
        </pc:spChg>
        <pc:spChg chg="mod">
          <ac:chgData name="Vaghani, Manthan" userId="1f1b788c-1ba4-4d22-aae5-66d7c872ad31" providerId="ADAL" clId="{6507AB9D-C50A-7344-A4CE-B76B2EA48B3A}" dt="2022-05-04T00:40:13.224" v="27"/>
          <ac:spMkLst>
            <pc:docMk/>
            <pc:sldMk cId="1439043840" sldId="312"/>
            <ac:spMk id="34" creationId="{47C5CF31-78D6-FC4A-BB1A-3067CB7D4449}"/>
          </ac:spMkLst>
        </pc:spChg>
        <pc:spChg chg="mod">
          <ac:chgData name="Vaghani, Manthan" userId="1f1b788c-1ba4-4d22-aae5-66d7c872ad31" providerId="ADAL" clId="{6507AB9D-C50A-7344-A4CE-B76B2EA48B3A}" dt="2022-05-04T00:40:13.224" v="27"/>
          <ac:spMkLst>
            <pc:docMk/>
            <pc:sldMk cId="1439043840" sldId="312"/>
            <ac:spMk id="35" creationId="{F9DD00E6-C8B0-A140-9FE2-3331B47F6146}"/>
          </ac:spMkLst>
        </pc:spChg>
        <pc:spChg chg="mod">
          <ac:chgData name="Vaghani, Manthan" userId="1f1b788c-1ba4-4d22-aae5-66d7c872ad31" providerId="ADAL" clId="{6507AB9D-C50A-7344-A4CE-B76B2EA48B3A}" dt="2022-05-04T00:40:13.224" v="27"/>
          <ac:spMkLst>
            <pc:docMk/>
            <pc:sldMk cId="1439043840" sldId="312"/>
            <ac:spMk id="37" creationId="{A7B15ED4-FA17-2C4F-BBC4-BA8AA26274D0}"/>
          </ac:spMkLst>
        </pc:spChg>
        <pc:spChg chg="mod">
          <ac:chgData name="Vaghani, Manthan" userId="1f1b788c-1ba4-4d22-aae5-66d7c872ad31" providerId="ADAL" clId="{6507AB9D-C50A-7344-A4CE-B76B2EA48B3A}" dt="2022-05-04T00:40:13.224" v="27"/>
          <ac:spMkLst>
            <pc:docMk/>
            <pc:sldMk cId="1439043840" sldId="312"/>
            <ac:spMk id="38" creationId="{F98B76BF-C45D-EC41-BA1F-3B0825073098}"/>
          </ac:spMkLst>
        </pc:spChg>
        <pc:spChg chg="add del mod">
          <ac:chgData name="Vaghani, Manthan" userId="1f1b788c-1ba4-4d22-aae5-66d7c872ad31" providerId="ADAL" clId="{6507AB9D-C50A-7344-A4CE-B76B2EA48B3A}" dt="2022-05-04T00:40:12.522" v="24" actId="478"/>
          <ac:spMkLst>
            <pc:docMk/>
            <pc:sldMk cId="1439043840" sldId="312"/>
            <ac:spMk id="40" creationId="{E80A66D5-9A16-CB45-B4A0-831969590B35}"/>
          </ac:spMkLst>
        </pc:spChg>
        <pc:spChg chg="mod">
          <ac:chgData name="Vaghani, Manthan" userId="1f1b788c-1ba4-4d22-aae5-66d7c872ad31" providerId="ADAL" clId="{6507AB9D-C50A-7344-A4CE-B76B2EA48B3A}" dt="2022-05-04T01:13:17.951" v="734" actId="1038"/>
          <ac:spMkLst>
            <pc:docMk/>
            <pc:sldMk cId="1439043840" sldId="312"/>
            <ac:spMk id="53" creationId="{B1F6369C-E3F1-2646-8E0F-A1A5549E28E2}"/>
          </ac:spMkLst>
        </pc:spChg>
        <pc:spChg chg="mod">
          <ac:chgData name="Vaghani, Manthan" userId="1f1b788c-1ba4-4d22-aae5-66d7c872ad31" providerId="ADAL" clId="{6507AB9D-C50A-7344-A4CE-B76B2EA48B3A}" dt="2022-05-04T01:13:17.951" v="734" actId="1038"/>
          <ac:spMkLst>
            <pc:docMk/>
            <pc:sldMk cId="1439043840" sldId="312"/>
            <ac:spMk id="54" creationId="{ED25D55B-2F20-8A4D-B001-BDE183ED48A5}"/>
          </ac:spMkLst>
        </pc:spChg>
        <pc:spChg chg="mod">
          <ac:chgData name="Vaghani, Manthan" userId="1f1b788c-1ba4-4d22-aae5-66d7c872ad31" providerId="ADAL" clId="{6507AB9D-C50A-7344-A4CE-B76B2EA48B3A}" dt="2022-05-04T01:12:33.317" v="618" actId="1035"/>
          <ac:spMkLst>
            <pc:docMk/>
            <pc:sldMk cId="1439043840" sldId="312"/>
            <ac:spMk id="55" creationId="{F4718667-A6CF-F043-9DBE-F86CD64336AF}"/>
          </ac:spMkLst>
        </pc:spChg>
        <pc:spChg chg="mod">
          <ac:chgData name="Vaghani, Manthan" userId="1f1b788c-1ba4-4d22-aae5-66d7c872ad31" providerId="ADAL" clId="{6507AB9D-C50A-7344-A4CE-B76B2EA48B3A}" dt="2022-05-04T03:35:28.429" v="2268" actId="207"/>
          <ac:spMkLst>
            <pc:docMk/>
            <pc:sldMk cId="1439043840" sldId="312"/>
            <ac:spMk id="56" creationId="{2978DE62-FC3F-904C-BF7D-95147FDF7438}"/>
          </ac:spMkLst>
        </pc:spChg>
        <pc:spChg chg="mod">
          <ac:chgData name="Vaghani, Manthan" userId="1f1b788c-1ba4-4d22-aae5-66d7c872ad31" providerId="ADAL" clId="{6507AB9D-C50A-7344-A4CE-B76B2EA48B3A}" dt="2022-05-04T03:35:59.323" v="2269" actId="207"/>
          <ac:spMkLst>
            <pc:docMk/>
            <pc:sldMk cId="1439043840" sldId="312"/>
            <ac:spMk id="57" creationId="{73395036-C9BA-C147-926D-BC47FEBDF503}"/>
          </ac:spMkLst>
        </pc:spChg>
        <pc:spChg chg="mod">
          <ac:chgData name="Vaghani, Manthan" userId="1f1b788c-1ba4-4d22-aae5-66d7c872ad31" providerId="ADAL" clId="{6507AB9D-C50A-7344-A4CE-B76B2EA48B3A}" dt="2022-05-04T01:13:39.111" v="794" actId="1037"/>
          <ac:spMkLst>
            <pc:docMk/>
            <pc:sldMk cId="1439043840" sldId="312"/>
            <ac:spMk id="58" creationId="{CF62EE2A-B792-4A45-AE3C-790143F9CEB4}"/>
          </ac:spMkLst>
        </pc:spChg>
        <pc:spChg chg="mod">
          <ac:chgData name="Vaghani, Manthan" userId="1f1b788c-1ba4-4d22-aae5-66d7c872ad31" providerId="ADAL" clId="{6507AB9D-C50A-7344-A4CE-B76B2EA48B3A}" dt="2022-05-04T01:09:24.654" v="450" actId="207"/>
          <ac:spMkLst>
            <pc:docMk/>
            <pc:sldMk cId="1439043840" sldId="312"/>
            <ac:spMk id="59" creationId="{1FF2563B-8B19-D54B-B690-71987DFF11A4}"/>
          </ac:spMkLst>
        </pc:spChg>
        <pc:spChg chg="mod">
          <ac:chgData name="Vaghani, Manthan" userId="1f1b788c-1ba4-4d22-aae5-66d7c872ad31" providerId="ADAL" clId="{6507AB9D-C50A-7344-A4CE-B76B2EA48B3A}" dt="2022-05-04T01:10:55.115" v="482" actId="207"/>
          <ac:spMkLst>
            <pc:docMk/>
            <pc:sldMk cId="1439043840" sldId="312"/>
            <ac:spMk id="60" creationId="{F5DC224E-45FF-B944-A599-E3B9EB574685}"/>
          </ac:spMkLst>
        </pc:spChg>
        <pc:spChg chg="mod">
          <ac:chgData name="Vaghani, Manthan" userId="1f1b788c-1ba4-4d22-aae5-66d7c872ad31" providerId="ADAL" clId="{6507AB9D-C50A-7344-A4CE-B76B2EA48B3A}" dt="2022-05-04T01:13:04.942" v="691" actId="1035"/>
          <ac:spMkLst>
            <pc:docMk/>
            <pc:sldMk cId="1439043840" sldId="312"/>
            <ac:spMk id="61" creationId="{346BB58F-3231-9049-904E-52006904A3F9}"/>
          </ac:spMkLst>
        </pc:spChg>
        <pc:spChg chg="mod">
          <ac:chgData name="Vaghani, Manthan" userId="1f1b788c-1ba4-4d22-aae5-66d7c872ad31" providerId="ADAL" clId="{6507AB9D-C50A-7344-A4CE-B76B2EA48B3A}" dt="2022-05-04T01:13:04.942" v="691" actId="1035"/>
          <ac:spMkLst>
            <pc:docMk/>
            <pc:sldMk cId="1439043840" sldId="312"/>
            <ac:spMk id="62" creationId="{9CF7EE5F-F174-9945-9DAB-8B297D1FA1F2}"/>
          </ac:spMkLst>
        </pc:spChg>
        <pc:spChg chg="mod">
          <ac:chgData name="Vaghani, Manthan" userId="1f1b788c-1ba4-4d22-aae5-66d7c872ad31" providerId="ADAL" clId="{6507AB9D-C50A-7344-A4CE-B76B2EA48B3A}" dt="2022-05-04T03:35:59.323" v="2269" actId="207"/>
          <ac:spMkLst>
            <pc:docMk/>
            <pc:sldMk cId="1439043840" sldId="312"/>
            <ac:spMk id="63" creationId="{FB2F525C-1CDE-244B-81D6-D6D5BF0D16E2}"/>
          </ac:spMkLst>
        </pc:spChg>
        <pc:spChg chg="mod">
          <ac:chgData name="Vaghani, Manthan" userId="1f1b788c-1ba4-4d22-aae5-66d7c872ad31" providerId="ADAL" clId="{6507AB9D-C50A-7344-A4CE-B76B2EA48B3A}" dt="2022-05-04T01:13:31.141" v="775" actId="1035"/>
          <ac:spMkLst>
            <pc:docMk/>
            <pc:sldMk cId="1439043840" sldId="312"/>
            <ac:spMk id="64" creationId="{DA673701-58AF-A84A-BB47-C3DF31B3E225}"/>
          </ac:spMkLst>
        </pc:spChg>
        <pc:spChg chg="mod">
          <ac:chgData name="Vaghani, Manthan" userId="1f1b788c-1ba4-4d22-aae5-66d7c872ad31" providerId="ADAL" clId="{6507AB9D-C50A-7344-A4CE-B76B2EA48B3A}" dt="2022-05-04T01:12:01.212" v="573" actId="1035"/>
          <ac:spMkLst>
            <pc:docMk/>
            <pc:sldMk cId="1439043840" sldId="312"/>
            <ac:spMk id="65" creationId="{70130462-24B6-1D4D-8863-C1601779A4D0}"/>
          </ac:spMkLst>
        </pc:spChg>
        <pc:spChg chg="mod">
          <ac:chgData name="Vaghani, Manthan" userId="1f1b788c-1ba4-4d22-aae5-66d7c872ad31" providerId="ADAL" clId="{6507AB9D-C50A-7344-A4CE-B76B2EA48B3A}" dt="2022-05-04T01:12:01.212" v="573" actId="1035"/>
          <ac:spMkLst>
            <pc:docMk/>
            <pc:sldMk cId="1439043840" sldId="312"/>
            <ac:spMk id="66" creationId="{BC351EF9-9A58-AB48-8BC4-501D7014F2D2}"/>
          </ac:spMkLst>
        </pc:spChg>
        <pc:spChg chg="mod">
          <ac:chgData name="Vaghani, Manthan" userId="1f1b788c-1ba4-4d22-aae5-66d7c872ad31" providerId="ADAL" clId="{6507AB9D-C50A-7344-A4CE-B76B2EA48B3A}" dt="2022-05-04T01:12:11.521" v="586" actId="1036"/>
          <ac:spMkLst>
            <pc:docMk/>
            <pc:sldMk cId="1439043840" sldId="312"/>
            <ac:spMk id="67" creationId="{B62AC759-32D3-8A4A-93F2-B832F94F1853}"/>
          </ac:spMkLst>
        </pc:spChg>
        <pc:spChg chg="mod">
          <ac:chgData name="Vaghani, Manthan" userId="1f1b788c-1ba4-4d22-aae5-66d7c872ad31" providerId="ADAL" clId="{6507AB9D-C50A-7344-A4CE-B76B2EA48B3A}" dt="2022-05-04T01:12:11.521" v="586" actId="1036"/>
          <ac:spMkLst>
            <pc:docMk/>
            <pc:sldMk cId="1439043840" sldId="312"/>
            <ac:spMk id="68" creationId="{FE90652E-DB08-7449-A30E-FDA034B1F84E}"/>
          </ac:spMkLst>
        </pc:spChg>
        <pc:spChg chg="mod">
          <ac:chgData name="Vaghani, Manthan" userId="1f1b788c-1ba4-4d22-aae5-66d7c872ad31" providerId="ADAL" clId="{6507AB9D-C50A-7344-A4CE-B76B2EA48B3A}" dt="2022-05-04T01:12:19.405" v="591" actId="1036"/>
          <ac:spMkLst>
            <pc:docMk/>
            <pc:sldMk cId="1439043840" sldId="312"/>
            <ac:spMk id="69" creationId="{51B78BA2-E62A-9346-A3CB-2AD1D108F70D}"/>
          </ac:spMkLst>
        </pc:spChg>
        <pc:spChg chg="mod">
          <ac:chgData name="Vaghani, Manthan" userId="1f1b788c-1ba4-4d22-aae5-66d7c872ad31" providerId="ADAL" clId="{6507AB9D-C50A-7344-A4CE-B76B2EA48B3A}" dt="2022-05-04T01:12:19.405" v="591" actId="1036"/>
          <ac:spMkLst>
            <pc:docMk/>
            <pc:sldMk cId="1439043840" sldId="312"/>
            <ac:spMk id="70" creationId="{80081764-D19C-2246-AA06-A564A3DE5851}"/>
          </ac:spMkLst>
        </pc:spChg>
        <pc:spChg chg="mod">
          <ac:chgData name="Vaghani, Manthan" userId="1f1b788c-1ba4-4d22-aae5-66d7c872ad31" providerId="ADAL" clId="{6507AB9D-C50A-7344-A4CE-B76B2EA48B3A}" dt="2022-05-04T01:09:33.976" v="451" actId="207"/>
          <ac:spMkLst>
            <pc:docMk/>
            <pc:sldMk cId="1439043840" sldId="312"/>
            <ac:spMk id="71" creationId="{CC6B2E9A-27F0-2745-AE2D-D5870F7A1CC9}"/>
          </ac:spMkLst>
        </pc:spChg>
        <pc:spChg chg="mod">
          <ac:chgData name="Vaghani, Manthan" userId="1f1b788c-1ba4-4d22-aae5-66d7c872ad31" providerId="ADAL" clId="{6507AB9D-C50A-7344-A4CE-B76B2EA48B3A}" dt="2022-05-04T03:13:03.154" v="1992" actId="1076"/>
          <ac:spMkLst>
            <pc:docMk/>
            <pc:sldMk cId="1439043840" sldId="312"/>
            <ac:spMk id="72" creationId="{1FDB07CD-34D1-F749-8F1B-22343D1C6720}"/>
          </ac:spMkLst>
        </pc:spChg>
        <pc:spChg chg="add del mod">
          <ac:chgData name="Vaghani, Manthan" userId="1f1b788c-1ba4-4d22-aae5-66d7c872ad31" providerId="ADAL" clId="{6507AB9D-C50A-7344-A4CE-B76B2EA48B3A}" dt="2022-05-04T01:20:55.237" v="854"/>
          <ac:spMkLst>
            <pc:docMk/>
            <pc:sldMk cId="1439043840" sldId="312"/>
            <ac:spMk id="79" creationId="{8B8106C2-A7F3-DC41-BEA5-0F7351A8F6EF}"/>
          </ac:spMkLst>
        </pc:spChg>
        <pc:spChg chg="add del mod">
          <ac:chgData name="Vaghani, Manthan" userId="1f1b788c-1ba4-4d22-aae5-66d7c872ad31" providerId="ADAL" clId="{6507AB9D-C50A-7344-A4CE-B76B2EA48B3A}" dt="2022-05-04T01:22:19.702" v="880" actId="767"/>
          <ac:spMkLst>
            <pc:docMk/>
            <pc:sldMk cId="1439043840" sldId="312"/>
            <ac:spMk id="83" creationId="{BA7A7282-510A-714C-B6D6-886F7F645088}"/>
          </ac:spMkLst>
        </pc:spChg>
        <pc:spChg chg="add mod">
          <ac:chgData name="Vaghani, Manthan" userId="1f1b788c-1ba4-4d22-aae5-66d7c872ad31" providerId="ADAL" clId="{6507AB9D-C50A-7344-A4CE-B76B2EA48B3A}" dt="2022-05-04T01:25:23.116" v="899" actId="14100"/>
          <ac:spMkLst>
            <pc:docMk/>
            <pc:sldMk cId="1439043840" sldId="312"/>
            <ac:spMk id="84" creationId="{DD849E3A-28AF-BA46-B282-606A7B9459C1}"/>
          </ac:spMkLst>
        </pc:spChg>
        <pc:grpChg chg="add del mod">
          <ac:chgData name="Vaghani, Manthan" userId="1f1b788c-1ba4-4d22-aae5-66d7c872ad31" providerId="ADAL" clId="{6507AB9D-C50A-7344-A4CE-B76B2EA48B3A}" dt="2022-05-04T00:40:17.228" v="28" actId="478"/>
          <ac:grpSpMkLst>
            <pc:docMk/>
            <pc:sldMk cId="1439043840" sldId="312"/>
            <ac:grpSpMk id="9" creationId="{6C3BBD77-8F3E-1043-A0EF-8EBF786C31A7}"/>
          </ac:grpSpMkLst>
        </pc:grpChg>
        <pc:grpChg chg="add del mod">
          <ac:chgData name="Vaghani, Manthan" userId="1f1b788c-1ba4-4d22-aae5-66d7c872ad31" providerId="ADAL" clId="{6507AB9D-C50A-7344-A4CE-B76B2EA48B3A}" dt="2022-05-04T00:40:17.228" v="28" actId="478"/>
          <ac:grpSpMkLst>
            <pc:docMk/>
            <pc:sldMk cId="1439043840" sldId="312"/>
            <ac:grpSpMk id="12" creationId="{8BDFC077-9200-AB47-AD37-6590AF7E28F4}"/>
          </ac:grpSpMkLst>
        </pc:grpChg>
        <pc:grpChg chg="add del mod">
          <ac:chgData name="Vaghani, Manthan" userId="1f1b788c-1ba4-4d22-aae5-66d7c872ad31" providerId="ADAL" clId="{6507AB9D-C50A-7344-A4CE-B76B2EA48B3A}" dt="2022-05-04T00:40:17.228" v="28" actId="478"/>
          <ac:grpSpMkLst>
            <pc:docMk/>
            <pc:sldMk cId="1439043840" sldId="312"/>
            <ac:grpSpMk id="15" creationId="{D8502D85-D1FD-C148-AA58-DFCC88BF7B8F}"/>
          </ac:grpSpMkLst>
        </pc:grpChg>
        <pc:grpChg chg="add del mod">
          <ac:chgData name="Vaghani, Manthan" userId="1f1b788c-1ba4-4d22-aae5-66d7c872ad31" providerId="ADAL" clId="{6507AB9D-C50A-7344-A4CE-B76B2EA48B3A}" dt="2022-05-04T00:40:17.228" v="28" actId="478"/>
          <ac:grpSpMkLst>
            <pc:docMk/>
            <pc:sldMk cId="1439043840" sldId="312"/>
            <ac:grpSpMk id="18" creationId="{05904C2C-6E6A-B141-A661-F0ED398A31D6}"/>
          </ac:grpSpMkLst>
        </pc:grpChg>
        <pc:grpChg chg="add del mod">
          <ac:chgData name="Vaghani, Manthan" userId="1f1b788c-1ba4-4d22-aae5-66d7c872ad31" providerId="ADAL" clId="{6507AB9D-C50A-7344-A4CE-B76B2EA48B3A}" dt="2022-05-04T00:40:17.228" v="28" actId="478"/>
          <ac:grpSpMkLst>
            <pc:docMk/>
            <pc:sldMk cId="1439043840" sldId="312"/>
            <ac:grpSpMk id="21" creationId="{666FFA31-2966-9E44-B9F2-57545216C629}"/>
          </ac:grpSpMkLst>
        </pc:grpChg>
        <pc:grpChg chg="add del mod">
          <ac:chgData name="Vaghani, Manthan" userId="1f1b788c-1ba4-4d22-aae5-66d7c872ad31" providerId="ADAL" clId="{6507AB9D-C50A-7344-A4CE-B76B2EA48B3A}" dt="2022-05-04T00:40:17.228" v="28" actId="478"/>
          <ac:grpSpMkLst>
            <pc:docMk/>
            <pc:sldMk cId="1439043840" sldId="312"/>
            <ac:grpSpMk id="24" creationId="{B89CB0D5-98DD-214A-936C-C37DDB0CC906}"/>
          </ac:grpSpMkLst>
        </pc:grpChg>
        <pc:grpChg chg="add del mod">
          <ac:chgData name="Vaghani, Manthan" userId="1f1b788c-1ba4-4d22-aae5-66d7c872ad31" providerId="ADAL" clId="{6507AB9D-C50A-7344-A4CE-B76B2EA48B3A}" dt="2022-05-04T00:40:17.228" v="28" actId="478"/>
          <ac:grpSpMkLst>
            <pc:docMk/>
            <pc:sldMk cId="1439043840" sldId="312"/>
            <ac:grpSpMk id="27" creationId="{A1C1E10A-D677-8245-9F3C-220942DC576D}"/>
          </ac:grpSpMkLst>
        </pc:grpChg>
        <pc:grpChg chg="add del mod">
          <ac:chgData name="Vaghani, Manthan" userId="1f1b788c-1ba4-4d22-aae5-66d7c872ad31" providerId="ADAL" clId="{6507AB9D-C50A-7344-A4CE-B76B2EA48B3A}" dt="2022-05-04T00:40:17.228" v="28" actId="478"/>
          <ac:grpSpMkLst>
            <pc:docMk/>
            <pc:sldMk cId="1439043840" sldId="312"/>
            <ac:grpSpMk id="30" creationId="{F648B242-2BDA-C440-80D4-242F6EE16688}"/>
          </ac:grpSpMkLst>
        </pc:grpChg>
        <pc:grpChg chg="add del mod">
          <ac:chgData name="Vaghani, Manthan" userId="1f1b788c-1ba4-4d22-aae5-66d7c872ad31" providerId="ADAL" clId="{6507AB9D-C50A-7344-A4CE-B76B2EA48B3A}" dt="2022-05-04T00:40:17.228" v="28" actId="478"/>
          <ac:grpSpMkLst>
            <pc:docMk/>
            <pc:sldMk cId="1439043840" sldId="312"/>
            <ac:grpSpMk id="33" creationId="{BEE16D40-93BB-EC4A-A804-505CD7359DF0}"/>
          </ac:grpSpMkLst>
        </pc:grpChg>
        <pc:grpChg chg="add del mod">
          <ac:chgData name="Vaghani, Manthan" userId="1f1b788c-1ba4-4d22-aae5-66d7c872ad31" providerId="ADAL" clId="{6507AB9D-C50A-7344-A4CE-B76B2EA48B3A}" dt="2022-05-04T00:40:17.228" v="28" actId="478"/>
          <ac:grpSpMkLst>
            <pc:docMk/>
            <pc:sldMk cId="1439043840" sldId="312"/>
            <ac:grpSpMk id="36" creationId="{8A93C586-4D9A-FD4F-A7C0-D959C2154173}"/>
          </ac:grpSpMkLst>
        </pc:grpChg>
        <pc:grpChg chg="add mod">
          <ac:chgData name="Vaghani, Manthan" userId="1f1b788c-1ba4-4d22-aae5-66d7c872ad31" providerId="ADAL" clId="{6507AB9D-C50A-7344-A4CE-B76B2EA48B3A}" dt="2022-05-04T01:58:16.135" v="1226" actId="1038"/>
          <ac:grpSpMkLst>
            <pc:docMk/>
            <pc:sldMk cId="1439043840" sldId="312"/>
            <ac:grpSpMk id="41" creationId="{94676E7D-6D5F-5D4E-A546-573D3566DBDE}"/>
          </ac:grpSpMkLst>
        </pc:grpChg>
        <pc:grpChg chg="mod">
          <ac:chgData name="Vaghani, Manthan" userId="1f1b788c-1ba4-4d22-aae5-66d7c872ad31" providerId="ADAL" clId="{6507AB9D-C50A-7344-A4CE-B76B2EA48B3A}" dt="2022-05-04T01:01:23.789" v="417"/>
          <ac:grpSpMkLst>
            <pc:docMk/>
            <pc:sldMk cId="1439043840" sldId="312"/>
            <ac:grpSpMk id="43" creationId="{64020C43-E2F9-B745-9A81-DD351DC3057A}"/>
          </ac:grpSpMkLst>
        </pc:grpChg>
        <pc:grpChg chg="mod">
          <ac:chgData name="Vaghani, Manthan" userId="1f1b788c-1ba4-4d22-aae5-66d7c872ad31" providerId="ADAL" clId="{6507AB9D-C50A-7344-A4CE-B76B2EA48B3A}" dt="2022-05-04T01:01:23.789" v="417"/>
          <ac:grpSpMkLst>
            <pc:docMk/>
            <pc:sldMk cId="1439043840" sldId="312"/>
            <ac:grpSpMk id="44" creationId="{D43D0FE1-3376-ED4C-9B04-6E28E9D850ED}"/>
          </ac:grpSpMkLst>
        </pc:grpChg>
        <pc:grpChg chg="mod">
          <ac:chgData name="Vaghani, Manthan" userId="1f1b788c-1ba4-4d22-aae5-66d7c872ad31" providerId="ADAL" clId="{6507AB9D-C50A-7344-A4CE-B76B2EA48B3A}" dt="2022-05-04T01:01:23.789" v="417"/>
          <ac:grpSpMkLst>
            <pc:docMk/>
            <pc:sldMk cId="1439043840" sldId="312"/>
            <ac:grpSpMk id="45" creationId="{8ABCC5D0-47A1-244A-9A5F-AE4C121C67B4}"/>
          </ac:grpSpMkLst>
        </pc:grpChg>
        <pc:grpChg chg="mod">
          <ac:chgData name="Vaghani, Manthan" userId="1f1b788c-1ba4-4d22-aae5-66d7c872ad31" providerId="ADAL" clId="{6507AB9D-C50A-7344-A4CE-B76B2EA48B3A}" dt="2022-05-04T01:01:23.789" v="417"/>
          <ac:grpSpMkLst>
            <pc:docMk/>
            <pc:sldMk cId="1439043840" sldId="312"/>
            <ac:grpSpMk id="46" creationId="{A93FFEE8-C474-9644-A0BD-BFC88E75EC2A}"/>
          </ac:grpSpMkLst>
        </pc:grpChg>
        <pc:grpChg chg="mod">
          <ac:chgData name="Vaghani, Manthan" userId="1f1b788c-1ba4-4d22-aae5-66d7c872ad31" providerId="ADAL" clId="{6507AB9D-C50A-7344-A4CE-B76B2EA48B3A}" dt="2022-05-04T01:01:23.789" v="417"/>
          <ac:grpSpMkLst>
            <pc:docMk/>
            <pc:sldMk cId="1439043840" sldId="312"/>
            <ac:grpSpMk id="47" creationId="{6112B766-8056-7F41-8148-205161519E6D}"/>
          </ac:grpSpMkLst>
        </pc:grpChg>
        <pc:grpChg chg="mod">
          <ac:chgData name="Vaghani, Manthan" userId="1f1b788c-1ba4-4d22-aae5-66d7c872ad31" providerId="ADAL" clId="{6507AB9D-C50A-7344-A4CE-B76B2EA48B3A}" dt="2022-05-04T01:01:23.789" v="417"/>
          <ac:grpSpMkLst>
            <pc:docMk/>
            <pc:sldMk cId="1439043840" sldId="312"/>
            <ac:grpSpMk id="48" creationId="{500A801B-34BF-C544-BCA1-783FFFFCA48B}"/>
          </ac:grpSpMkLst>
        </pc:grpChg>
        <pc:grpChg chg="mod">
          <ac:chgData name="Vaghani, Manthan" userId="1f1b788c-1ba4-4d22-aae5-66d7c872ad31" providerId="ADAL" clId="{6507AB9D-C50A-7344-A4CE-B76B2EA48B3A}" dt="2022-05-04T01:01:23.789" v="417"/>
          <ac:grpSpMkLst>
            <pc:docMk/>
            <pc:sldMk cId="1439043840" sldId="312"/>
            <ac:grpSpMk id="49" creationId="{D9F2649E-9D53-3145-A37D-2AE1A3884AAE}"/>
          </ac:grpSpMkLst>
        </pc:grpChg>
        <pc:grpChg chg="mod">
          <ac:chgData name="Vaghani, Manthan" userId="1f1b788c-1ba4-4d22-aae5-66d7c872ad31" providerId="ADAL" clId="{6507AB9D-C50A-7344-A4CE-B76B2EA48B3A}" dt="2022-05-04T01:01:23.789" v="417"/>
          <ac:grpSpMkLst>
            <pc:docMk/>
            <pc:sldMk cId="1439043840" sldId="312"/>
            <ac:grpSpMk id="50" creationId="{C75B02B0-2159-474D-91CC-487EDA2FBF36}"/>
          </ac:grpSpMkLst>
        </pc:grpChg>
        <pc:grpChg chg="mod">
          <ac:chgData name="Vaghani, Manthan" userId="1f1b788c-1ba4-4d22-aae5-66d7c872ad31" providerId="ADAL" clId="{6507AB9D-C50A-7344-A4CE-B76B2EA48B3A}" dt="2022-05-04T01:01:23.789" v="417"/>
          <ac:grpSpMkLst>
            <pc:docMk/>
            <pc:sldMk cId="1439043840" sldId="312"/>
            <ac:grpSpMk id="51" creationId="{34787DC0-A506-EB44-ADF3-66959180300D}"/>
          </ac:grpSpMkLst>
        </pc:grpChg>
        <pc:grpChg chg="mod">
          <ac:chgData name="Vaghani, Manthan" userId="1f1b788c-1ba4-4d22-aae5-66d7c872ad31" providerId="ADAL" clId="{6507AB9D-C50A-7344-A4CE-B76B2EA48B3A}" dt="2022-05-04T01:01:23.789" v="417"/>
          <ac:grpSpMkLst>
            <pc:docMk/>
            <pc:sldMk cId="1439043840" sldId="312"/>
            <ac:grpSpMk id="52" creationId="{158177C5-156B-4D43-B6D3-871A4655679E}"/>
          </ac:grpSpMkLst>
        </pc:grpChg>
        <pc:graphicFrameChg chg="add del mod">
          <ac:chgData name="Vaghani, Manthan" userId="1f1b788c-1ba4-4d22-aae5-66d7c872ad31" providerId="ADAL" clId="{6507AB9D-C50A-7344-A4CE-B76B2EA48B3A}" dt="2022-05-04T00:39:31.430" v="7"/>
          <ac:graphicFrameMkLst>
            <pc:docMk/>
            <pc:sldMk cId="1439043840" sldId="312"/>
            <ac:graphicFrameMk id="5" creationId="{DD1CB2EB-8578-0841-975B-804AE1EE257D}"/>
          </ac:graphicFrameMkLst>
        </pc:graphicFrameChg>
        <pc:graphicFrameChg chg="add del mod">
          <ac:chgData name="Vaghani, Manthan" userId="1f1b788c-1ba4-4d22-aae5-66d7c872ad31" providerId="ADAL" clId="{6507AB9D-C50A-7344-A4CE-B76B2EA48B3A}" dt="2022-05-04T00:40:17.228" v="28" actId="478"/>
          <ac:graphicFrameMkLst>
            <pc:docMk/>
            <pc:sldMk cId="1439043840" sldId="312"/>
            <ac:graphicFrameMk id="8" creationId="{504678C2-F22E-EA47-8308-A913A414D85F}"/>
          </ac:graphicFrameMkLst>
        </pc:graphicFrameChg>
        <pc:graphicFrameChg chg="mod">
          <ac:chgData name="Vaghani, Manthan" userId="1f1b788c-1ba4-4d22-aae5-66d7c872ad31" providerId="ADAL" clId="{6507AB9D-C50A-7344-A4CE-B76B2EA48B3A}" dt="2022-05-04T03:35:00.670" v="2266"/>
          <ac:graphicFrameMkLst>
            <pc:docMk/>
            <pc:sldMk cId="1439043840" sldId="312"/>
            <ac:graphicFrameMk id="42" creationId="{97BF7A64-002F-4B4E-ACFF-7C052994875E}"/>
          </ac:graphicFrameMkLst>
        </pc:graphicFrameChg>
        <pc:graphicFrameChg chg="add del mod modGraphic">
          <ac:chgData name="Vaghani, Manthan" userId="1f1b788c-1ba4-4d22-aae5-66d7c872ad31" providerId="ADAL" clId="{6507AB9D-C50A-7344-A4CE-B76B2EA48B3A}" dt="2022-05-04T01:38:47.193" v="1001" actId="21"/>
          <ac:graphicFrameMkLst>
            <pc:docMk/>
            <pc:sldMk cId="1439043840" sldId="312"/>
            <ac:graphicFrameMk id="78" creationId="{C78A4D93-1654-4D44-8DA2-21354ACF4A8D}"/>
          </ac:graphicFrameMkLst>
        </pc:graphicFrameChg>
        <pc:cxnChg chg="add mod">
          <ac:chgData name="Vaghani, Manthan" userId="1f1b788c-1ba4-4d22-aae5-66d7c872ad31" providerId="ADAL" clId="{6507AB9D-C50A-7344-A4CE-B76B2EA48B3A}" dt="2022-05-04T03:34:03.483" v="2231" actId="14100"/>
          <ac:cxnSpMkLst>
            <pc:docMk/>
            <pc:sldMk cId="1439043840" sldId="312"/>
            <ac:cxnSpMk id="74" creationId="{DC06892D-2172-1341-944F-3E7A2C309053}"/>
          </ac:cxnSpMkLst>
        </pc:cxnChg>
        <pc:cxnChg chg="add mod">
          <ac:chgData name="Vaghani, Manthan" userId="1f1b788c-1ba4-4d22-aae5-66d7c872ad31" providerId="ADAL" clId="{6507AB9D-C50A-7344-A4CE-B76B2EA48B3A}" dt="2022-05-04T03:34:14.225" v="2237" actId="1037"/>
          <ac:cxnSpMkLst>
            <pc:docMk/>
            <pc:sldMk cId="1439043840" sldId="312"/>
            <ac:cxnSpMk id="76" creationId="{FA2CCFEB-4EC3-B545-944E-C7D282D3195B}"/>
          </ac:cxnSpMkLst>
        </pc:cxnChg>
      </pc:sldChg>
      <pc:sldChg chg="modSp mod">
        <pc:chgData name="Vaghani, Manthan" userId="1f1b788c-1ba4-4d22-aae5-66d7c872ad31" providerId="ADAL" clId="{6507AB9D-C50A-7344-A4CE-B76B2EA48B3A}" dt="2022-05-04T02:21:47.030" v="1620" actId="255"/>
        <pc:sldMkLst>
          <pc:docMk/>
          <pc:sldMk cId="3486872251" sldId="314"/>
        </pc:sldMkLst>
        <pc:graphicFrameChg chg="modGraphic">
          <ac:chgData name="Vaghani, Manthan" userId="1f1b788c-1ba4-4d22-aae5-66d7c872ad31" providerId="ADAL" clId="{6507AB9D-C50A-7344-A4CE-B76B2EA48B3A}" dt="2022-05-04T02:21:47.030" v="1620" actId="255"/>
          <ac:graphicFrameMkLst>
            <pc:docMk/>
            <pc:sldMk cId="3486872251" sldId="314"/>
            <ac:graphicFrameMk id="7" creationId="{FBDEE066-34C7-4AE5-899E-667CF56D3FF9}"/>
          </ac:graphicFrameMkLst>
        </pc:graphicFrameChg>
      </pc:sldChg>
      <pc:sldChg chg="new del">
        <pc:chgData name="Vaghani, Manthan" userId="1f1b788c-1ba4-4d22-aae5-66d7c872ad31" providerId="ADAL" clId="{6507AB9D-C50A-7344-A4CE-B76B2EA48B3A}" dt="2022-05-04T01:23:04.061" v="885" actId="680"/>
        <pc:sldMkLst>
          <pc:docMk/>
          <pc:sldMk cId="1715751136" sldId="318"/>
        </pc:sldMkLst>
      </pc:sldChg>
      <pc:sldChg chg="addSp delSp modSp add del mod modNotesTx">
        <pc:chgData name="Vaghani, Manthan" userId="1f1b788c-1ba4-4d22-aae5-66d7c872ad31" providerId="ADAL" clId="{6507AB9D-C50A-7344-A4CE-B76B2EA48B3A}" dt="2022-05-04T02:39:58.657" v="1931" actId="2696"/>
        <pc:sldMkLst>
          <pc:docMk/>
          <pc:sldMk cId="0" sldId="319"/>
        </pc:sldMkLst>
        <pc:spChg chg="add mod">
          <ac:chgData name="Vaghani, Manthan" userId="1f1b788c-1ba4-4d22-aae5-66d7c872ad31" providerId="ADAL" clId="{6507AB9D-C50A-7344-A4CE-B76B2EA48B3A}" dt="2022-05-04T02:39:07.459" v="1924" actId="5793"/>
          <ac:spMkLst>
            <pc:docMk/>
            <pc:sldMk cId="0" sldId="319"/>
            <ac:spMk id="3" creationId="{F8588EF6-2D86-E045-93E6-358F33834D4C}"/>
          </ac:spMkLst>
        </pc:spChg>
        <pc:spChg chg="mod">
          <ac:chgData name="Vaghani, Manthan" userId="1f1b788c-1ba4-4d22-aae5-66d7c872ad31" providerId="ADAL" clId="{6507AB9D-C50A-7344-A4CE-B76B2EA48B3A}" dt="2022-05-04T02:18:26.138" v="1454" actId="20577"/>
          <ac:spMkLst>
            <pc:docMk/>
            <pc:sldMk cId="0" sldId="319"/>
            <ac:spMk id="33" creationId="{1D7409E1-C608-46F8-8A91-ED632F6B2395}"/>
          </ac:spMkLst>
        </pc:spChg>
        <pc:spChg chg="mod">
          <ac:chgData name="Vaghani, Manthan" userId="1f1b788c-1ba4-4d22-aae5-66d7c872ad31" providerId="ADAL" clId="{6507AB9D-C50A-7344-A4CE-B76B2EA48B3A}" dt="2022-05-04T02:27:24.200" v="1762" actId="20577"/>
          <ac:spMkLst>
            <pc:docMk/>
            <pc:sldMk cId="0" sldId="319"/>
            <ac:spMk id="34" creationId="{E52125D6-41A2-4851-BC53-0B1C3076E40A}"/>
          </ac:spMkLst>
        </pc:spChg>
        <pc:spChg chg="del mod">
          <ac:chgData name="Vaghani, Manthan" userId="1f1b788c-1ba4-4d22-aae5-66d7c872ad31" providerId="ADAL" clId="{6507AB9D-C50A-7344-A4CE-B76B2EA48B3A}" dt="2022-05-04T02:39:03.110" v="1922" actId="478"/>
          <ac:spMkLst>
            <pc:docMk/>
            <pc:sldMk cId="0" sldId="319"/>
            <ac:spMk id="35" creationId="{9F410353-C56D-4FCE-80E0-B0438E94F838}"/>
          </ac:spMkLst>
        </pc:spChg>
        <pc:spChg chg="mod">
          <ac:chgData name="Vaghani, Manthan" userId="1f1b788c-1ba4-4d22-aae5-66d7c872ad31" providerId="ADAL" clId="{6507AB9D-C50A-7344-A4CE-B76B2EA48B3A}" dt="2022-05-04T01:53:12.605" v="1141" actId="20577"/>
          <ac:spMkLst>
            <pc:docMk/>
            <pc:sldMk cId="0" sldId="319"/>
            <ac:spMk id="36" creationId="{44E4C764-A3D8-4128-8C80-A6F688C58B12}"/>
          </ac:spMkLst>
        </pc:spChg>
        <pc:spChg chg="del mod">
          <ac:chgData name="Vaghani, Manthan" userId="1f1b788c-1ba4-4d22-aae5-66d7c872ad31" providerId="ADAL" clId="{6507AB9D-C50A-7344-A4CE-B76B2EA48B3A}" dt="2022-05-04T02:39:05.645" v="1923" actId="478"/>
          <ac:spMkLst>
            <pc:docMk/>
            <pc:sldMk cId="0" sldId="319"/>
            <ac:spMk id="300" creationId="{00000000-0000-0000-0000-000000000000}"/>
          </ac:spMkLst>
        </pc:spChg>
      </pc:sldChg>
      <pc:sldChg chg="addSp delSp modSp mod">
        <pc:chgData name="Vaghani, Manthan" userId="1f1b788c-1ba4-4d22-aae5-66d7c872ad31" providerId="ADAL" clId="{6507AB9D-C50A-7344-A4CE-B76B2EA48B3A}" dt="2022-05-05T20:00:17.676" v="2358" actId="20577"/>
        <pc:sldMkLst>
          <pc:docMk/>
          <pc:sldMk cId="0" sldId="320"/>
        </pc:sldMkLst>
        <pc:spChg chg="add mod">
          <ac:chgData name="Vaghani, Manthan" userId="1f1b788c-1ba4-4d22-aae5-66d7c872ad31" providerId="ADAL" clId="{6507AB9D-C50A-7344-A4CE-B76B2EA48B3A}" dt="2022-05-04T02:36:44.557" v="1907" actId="1038"/>
          <ac:spMkLst>
            <pc:docMk/>
            <pc:sldMk cId="0" sldId="320"/>
            <ac:spMk id="2" creationId="{81E324F8-8E4A-F442-BEAF-EBFB351F02C8}"/>
          </ac:spMkLst>
        </pc:spChg>
        <pc:spChg chg="add mod">
          <ac:chgData name="Vaghani, Manthan" userId="1f1b788c-1ba4-4d22-aae5-66d7c872ad31" providerId="ADAL" clId="{6507AB9D-C50A-7344-A4CE-B76B2EA48B3A}" dt="2022-05-04T02:36:24.884" v="1902" actId="1038"/>
          <ac:spMkLst>
            <pc:docMk/>
            <pc:sldMk cId="0" sldId="320"/>
            <ac:spMk id="3" creationId="{A16FD02B-3CCA-144B-885D-DAEB3EEFA688}"/>
          </ac:spMkLst>
        </pc:spChg>
        <pc:spChg chg="add mod">
          <ac:chgData name="Vaghani, Manthan" userId="1f1b788c-1ba4-4d22-aae5-66d7c872ad31" providerId="ADAL" clId="{6507AB9D-C50A-7344-A4CE-B76B2EA48B3A}" dt="2022-05-04T02:37:03.386" v="1913" actId="20577"/>
          <ac:spMkLst>
            <pc:docMk/>
            <pc:sldMk cId="0" sldId="320"/>
            <ac:spMk id="4" creationId="{4DF0E53E-80E4-5640-BD68-1573739AC274}"/>
          </ac:spMkLst>
        </pc:spChg>
        <pc:spChg chg="add mod">
          <ac:chgData name="Vaghani, Manthan" userId="1f1b788c-1ba4-4d22-aae5-66d7c872ad31" providerId="ADAL" clId="{6507AB9D-C50A-7344-A4CE-B76B2EA48B3A}" dt="2022-05-04T02:36:20.714" v="1893" actId="1037"/>
          <ac:spMkLst>
            <pc:docMk/>
            <pc:sldMk cId="0" sldId="320"/>
            <ac:spMk id="5" creationId="{1C23B2A8-381A-3E4B-A1C4-12587A3A634F}"/>
          </ac:spMkLst>
        </pc:spChg>
        <pc:spChg chg="add mod">
          <ac:chgData name="Vaghani, Manthan" userId="1f1b788c-1ba4-4d22-aae5-66d7c872ad31" providerId="ADAL" clId="{6507AB9D-C50A-7344-A4CE-B76B2EA48B3A}" dt="2022-05-04T02:35:10.635" v="1863" actId="20577"/>
          <ac:spMkLst>
            <pc:docMk/>
            <pc:sldMk cId="0" sldId="320"/>
            <ac:spMk id="6" creationId="{B66506E8-4D66-5E4C-BB43-655D41894813}"/>
          </ac:spMkLst>
        </pc:spChg>
        <pc:spChg chg="mod">
          <ac:chgData name="Vaghani, Manthan" userId="1f1b788c-1ba4-4d22-aae5-66d7c872ad31" providerId="ADAL" clId="{6507AB9D-C50A-7344-A4CE-B76B2EA48B3A}" dt="2022-05-05T20:00:17.676" v="2358" actId="20577"/>
          <ac:spMkLst>
            <pc:docMk/>
            <pc:sldMk cId="0" sldId="320"/>
            <ac:spMk id="7" creationId="{CB46225A-A16D-839C-471A-F43194D7792E}"/>
          </ac:spMkLst>
        </pc:spChg>
        <pc:spChg chg="mod">
          <ac:chgData name="Vaghani, Manthan" userId="1f1b788c-1ba4-4d22-aae5-66d7c872ad31" providerId="ADAL" clId="{6507AB9D-C50A-7344-A4CE-B76B2EA48B3A}" dt="2022-05-04T04:39:01.263" v="2344" actId="1038"/>
          <ac:spMkLst>
            <pc:docMk/>
            <pc:sldMk cId="0" sldId="320"/>
            <ac:spMk id="8" creationId="{0ECC8D98-005F-482D-BF0D-65724D5CBD76}"/>
          </ac:spMkLst>
        </pc:spChg>
        <pc:spChg chg="mod">
          <ac:chgData name="Vaghani, Manthan" userId="1f1b788c-1ba4-4d22-aae5-66d7c872ad31" providerId="ADAL" clId="{6507AB9D-C50A-7344-A4CE-B76B2EA48B3A}" dt="2022-05-04T04:39:01.263" v="2344" actId="1038"/>
          <ac:spMkLst>
            <pc:docMk/>
            <pc:sldMk cId="0" sldId="320"/>
            <ac:spMk id="9" creationId="{2D2C7537-9577-CB77-81F0-2C16C577DDFB}"/>
          </ac:spMkLst>
        </pc:spChg>
        <pc:spChg chg="add mod">
          <ac:chgData name="Vaghani, Manthan" userId="1f1b788c-1ba4-4d22-aae5-66d7c872ad31" providerId="ADAL" clId="{6507AB9D-C50A-7344-A4CE-B76B2EA48B3A}" dt="2022-05-04T04:39:01.263" v="2344" actId="1038"/>
          <ac:spMkLst>
            <pc:docMk/>
            <pc:sldMk cId="0" sldId="320"/>
            <ac:spMk id="22" creationId="{83574245-35E4-E44C-9DEA-615C90CBB8C6}"/>
          </ac:spMkLst>
        </pc:spChg>
        <pc:spChg chg="add mod">
          <ac:chgData name="Vaghani, Manthan" userId="1f1b788c-1ba4-4d22-aae5-66d7c872ad31" providerId="ADAL" clId="{6507AB9D-C50A-7344-A4CE-B76B2EA48B3A}" dt="2022-05-04T04:39:01.263" v="2344" actId="1038"/>
          <ac:spMkLst>
            <pc:docMk/>
            <pc:sldMk cId="0" sldId="320"/>
            <ac:spMk id="23" creationId="{81005DA5-791B-E546-A382-7A4988D4B2CD}"/>
          </ac:spMkLst>
        </pc:spChg>
        <pc:spChg chg="add mod">
          <ac:chgData name="Vaghani, Manthan" userId="1f1b788c-1ba4-4d22-aae5-66d7c872ad31" providerId="ADAL" clId="{6507AB9D-C50A-7344-A4CE-B76B2EA48B3A}" dt="2022-05-04T04:39:01.263" v="2344" actId="1038"/>
          <ac:spMkLst>
            <pc:docMk/>
            <pc:sldMk cId="0" sldId="320"/>
            <ac:spMk id="24" creationId="{A76A8E90-484D-8244-8834-E592A3BC850E}"/>
          </ac:spMkLst>
        </pc:spChg>
        <pc:spChg chg="add mod">
          <ac:chgData name="Vaghani, Manthan" userId="1f1b788c-1ba4-4d22-aae5-66d7c872ad31" providerId="ADAL" clId="{6507AB9D-C50A-7344-A4CE-B76B2EA48B3A}" dt="2022-05-04T03:20:48.792" v="2088" actId="1076"/>
          <ac:spMkLst>
            <pc:docMk/>
            <pc:sldMk cId="0" sldId="320"/>
            <ac:spMk id="26" creationId="{8F6DFCD4-1EF9-6D4F-94E6-315A0049FB96}"/>
          </ac:spMkLst>
        </pc:spChg>
        <pc:spChg chg="add mod">
          <ac:chgData name="Vaghani, Manthan" userId="1f1b788c-1ba4-4d22-aae5-66d7c872ad31" providerId="ADAL" clId="{6507AB9D-C50A-7344-A4CE-B76B2EA48B3A}" dt="2022-05-04T03:20:56.535" v="2108" actId="1037"/>
          <ac:spMkLst>
            <pc:docMk/>
            <pc:sldMk cId="0" sldId="320"/>
            <ac:spMk id="27" creationId="{9B45A173-8E2A-5A4A-BA2B-20B6C826967A}"/>
          </ac:spMkLst>
        </pc:spChg>
        <pc:spChg chg="add del mod">
          <ac:chgData name="Vaghani, Manthan" userId="1f1b788c-1ba4-4d22-aae5-66d7c872ad31" providerId="ADAL" clId="{6507AB9D-C50A-7344-A4CE-B76B2EA48B3A}" dt="2022-05-04T02:38:06.606" v="1915"/>
          <ac:spMkLst>
            <pc:docMk/>
            <pc:sldMk cId="0" sldId="320"/>
            <ac:spMk id="33" creationId="{7E9410A2-E40A-A342-B4C7-44686A2E1AA4}"/>
          </ac:spMkLst>
        </pc:spChg>
        <pc:spChg chg="add del mod">
          <ac:chgData name="Vaghani, Manthan" userId="1f1b788c-1ba4-4d22-aae5-66d7c872ad31" providerId="ADAL" clId="{6507AB9D-C50A-7344-A4CE-B76B2EA48B3A}" dt="2022-05-04T02:38:06.606" v="1915"/>
          <ac:spMkLst>
            <pc:docMk/>
            <pc:sldMk cId="0" sldId="320"/>
            <ac:spMk id="34" creationId="{3E72EFDD-F943-284D-B177-773FA58AA4A4}"/>
          </ac:spMkLst>
        </pc:spChg>
        <pc:spChg chg="add del mod">
          <ac:chgData name="Vaghani, Manthan" userId="1f1b788c-1ba4-4d22-aae5-66d7c872ad31" providerId="ADAL" clId="{6507AB9D-C50A-7344-A4CE-B76B2EA48B3A}" dt="2022-05-04T02:38:06.606" v="1915"/>
          <ac:spMkLst>
            <pc:docMk/>
            <pc:sldMk cId="0" sldId="320"/>
            <ac:spMk id="35" creationId="{F060E503-CF80-D84D-9265-88027A6A8687}"/>
          </ac:spMkLst>
        </pc:spChg>
        <pc:spChg chg="mod">
          <ac:chgData name="Vaghani, Manthan" userId="1f1b788c-1ba4-4d22-aae5-66d7c872ad31" providerId="ADAL" clId="{6507AB9D-C50A-7344-A4CE-B76B2EA48B3A}" dt="2022-05-05T20:00:05.696" v="2347" actId="21"/>
          <ac:spMkLst>
            <pc:docMk/>
            <pc:sldMk cId="0" sldId="320"/>
            <ac:spMk id="35" creationId="{FCCBFE8E-BD33-4EC4-A872-F8A1449CA835}"/>
          </ac:spMkLst>
        </pc:spChg>
        <pc:spChg chg="add del mod">
          <ac:chgData name="Vaghani, Manthan" userId="1f1b788c-1ba4-4d22-aae5-66d7c872ad31" providerId="ADAL" clId="{6507AB9D-C50A-7344-A4CE-B76B2EA48B3A}" dt="2022-05-04T02:38:06.606" v="1915"/>
          <ac:spMkLst>
            <pc:docMk/>
            <pc:sldMk cId="0" sldId="320"/>
            <ac:spMk id="36" creationId="{C17C19FB-686A-6C48-9947-D95C10524795}"/>
          </ac:spMkLst>
        </pc:spChg>
        <pc:spChg chg="add del mod">
          <ac:chgData name="Vaghani, Manthan" userId="1f1b788c-1ba4-4d22-aae5-66d7c872ad31" providerId="ADAL" clId="{6507AB9D-C50A-7344-A4CE-B76B2EA48B3A}" dt="2022-05-04T02:38:06.606" v="1915"/>
          <ac:spMkLst>
            <pc:docMk/>
            <pc:sldMk cId="0" sldId="320"/>
            <ac:spMk id="37" creationId="{6B0CC9E7-FC1E-E94F-BEA2-0FCFBD755B1A}"/>
          </ac:spMkLst>
        </pc:spChg>
        <pc:spChg chg="mod">
          <ac:chgData name="Vaghani, Manthan" userId="1f1b788c-1ba4-4d22-aae5-66d7c872ad31" providerId="ADAL" clId="{6507AB9D-C50A-7344-A4CE-B76B2EA48B3A}" dt="2022-05-04T04:14:28.143" v="2304" actId="20577"/>
          <ac:spMkLst>
            <pc:docMk/>
            <pc:sldMk cId="0" sldId="320"/>
            <ac:spMk id="516" creationId="{00000000-0000-0000-0000-000000000000}"/>
          </ac:spMkLst>
        </pc:spChg>
        <pc:spChg chg="mod">
          <ac:chgData name="Vaghani, Manthan" userId="1f1b788c-1ba4-4d22-aae5-66d7c872ad31" providerId="ADAL" clId="{6507AB9D-C50A-7344-A4CE-B76B2EA48B3A}" dt="2022-05-04T04:39:01.263" v="2344" actId="1038"/>
          <ac:spMkLst>
            <pc:docMk/>
            <pc:sldMk cId="0" sldId="320"/>
            <ac:spMk id="518" creationId="{00000000-0000-0000-0000-000000000000}"/>
          </ac:spMkLst>
        </pc:spChg>
        <pc:spChg chg="del mod">
          <ac:chgData name="Vaghani, Manthan" userId="1f1b788c-1ba4-4d22-aae5-66d7c872ad31" providerId="ADAL" clId="{6507AB9D-C50A-7344-A4CE-B76B2EA48B3A}" dt="2022-05-04T02:00:13.728" v="1241" actId="478"/>
          <ac:spMkLst>
            <pc:docMk/>
            <pc:sldMk cId="0" sldId="320"/>
            <ac:spMk id="519" creationId="{00000000-0000-0000-0000-000000000000}"/>
          </ac:spMkLst>
        </pc:spChg>
        <pc:spChg chg="del mod">
          <ac:chgData name="Vaghani, Manthan" userId="1f1b788c-1ba4-4d22-aae5-66d7c872ad31" providerId="ADAL" clId="{6507AB9D-C50A-7344-A4CE-B76B2EA48B3A}" dt="2022-05-04T01:59:25.375" v="1235" actId="478"/>
          <ac:spMkLst>
            <pc:docMk/>
            <pc:sldMk cId="0" sldId="320"/>
            <ac:spMk id="520" creationId="{00000000-0000-0000-0000-000000000000}"/>
          </ac:spMkLst>
        </pc:spChg>
        <pc:spChg chg="del mod">
          <ac:chgData name="Vaghani, Manthan" userId="1f1b788c-1ba4-4d22-aae5-66d7c872ad31" providerId="ADAL" clId="{6507AB9D-C50A-7344-A4CE-B76B2EA48B3A}" dt="2022-05-04T02:00:14.957" v="1242" actId="478"/>
          <ac:spMkLst>
            <pc:docMk/>
            <pc:sldMk cId="0" sldId="320"/>
            <ac:spMk id="521" creationId="{00000000-0000-0000-0000-000000000000}"/>
          </ac:spMkLst>
        </pc:spChg>
        <pc:spChg chg="mod">
          <ac:chgData name="Vaghani, Manthan" userId="1f1b788c-1ba4-4d22-aae5-66d7c872ad31" providerId="ADAL" clId="{6507AB9D-C50A-7344-A4CE-B76B2EA48B3A}" dt="2022-05-04T04:39:01.263" v="2344" actId="1038"/>
          <ac:spMkLst>
            <pc:docMk/>
            <pc:sldMk cId="0" sldId="320"/>
            <ac:spMk id="522" creationId="{00000000-0000-0000-0000-000000000000}"/>
          </ac:spMkLst>
        </pc:spChg>
        <pc:spChg chg="mod">
          <ac:chgData name="Vaghani, Manthan" userId="1f1b788c-1ba4-4d22-aae5-66d7c872ad31" providerId="ADAL" clId="{6507AB9D-C50A-7344-A4CE-B76B2EA48B3A}" dt="2022-05-04T04:39:01.263" v="2344" actId="1038"/>
          <ac:spMkLst>
            <pc:docMk/>
            <pc:sldMk cId="0" sldId="320"/>
            <ac:spMk id="523" creationId="{00000000-0000-0000-0000-000000000000}"/>
          </ac:spMkLst>
        </pc:spChg>
        <pc:spChg chg="mod">
          <ac:chgData name="Vaghani, Manthan" userId="1f1b788c-1ba4-4d22-aae5-66d7c872ad31" providerId="ADAL" clId="{6507AB9D-C50A-7344-A4CE-B76B2EA48B3A}" dt="2022-05-04T04:39:01.263" v="2344" actId="1038"/>
          <ac:spMkLst>
            <pc:docMk/>
            <pc:sldMk cId="0" sldId="320"/>
            <ac:spMk id="524" creationId="{00000000-0000-0000-0000-000000000000}"/>
          </ac:spMkLst>
        </pc:spChg>
        <pc:spChg chg="mod">
          <ac:chgData name="Vaghani, Manthan" userId="1f1b788c-1ba4-4d22-aae5-66d7c872ad31" providerId="ADAL" clId="{6507AB9D-C50A-7344-A4CE-B76B2EA48B3A}" dt="2022-05-04T04:39:01.263" v="2344" actId="1038"/>
          <ac:spMkLst>
            <pc:docMk/>
            <pc:sldMk cId="0" sldId="320"/>
            <ac:spMk id="525" creationId="{00000000-0000-0000-0000-000000000000}"/>
          </ac:spMkLst>
        </pc:spChg>
        <pc:spChg chg="mod">
          <ac:chgData name="Vaghani, Manthan" userId="1f1b788c-1ba4-4d22-aae5-66d7c872ad31" providerId="ADAL" clId="{6507AB9D-C50A-7344-A4CE-B76B2EA48B3A}" dt="2022-05-04T04:39:01.263" v="2344" actId="1038"/>
          <ac:spMkLst>
            <pc:docMk/>
            <pc:sldMk cId="0" sldId="320"/>
            <ac:spMk id="526" creationId="{00000000-0000-0000-0000-000000000000}"/>
          </ac:spMkLst>
        </pc:spChg>
        <pc:spChg chg="mod">
          <ac:chgData name="Vaghani, Manthan" userId="1f1b788c-1ba4-4d22-aae5-66d7c872ad31" providerId="ADAL" clId="{6507AB9D-C50A-7344-A4CE-B76B2EA48B3A}" dt="2022-05-04T04:39:01.263" v="2344" actId="1038"/>
          <ac:spMkLst>
            <pc:docMk/>
            <pc:sldMk cId="0" sldId="320"/>
            <ac:spMk id="527" creationId="{00000000-0000-0000-0000-000000000000}"/>
          </ac:spMkLst>
        </pc:spChg>
        <pc:spChg chg="mod">
          <ac:chgData name="Vaghani, Manthan" userId="1f1b788c-1ba4-4d22-aae5-66d7c872ad31" providerId="ADAL" clId="{6507AB9D-C50A-7344-A4CE-B76B2EA48B3A}" dt="2022-05-04T04:39:01.263" v="2344" actId="1038"/>
          <ac:spMkLst>
            <pc:docMk/>
            <pc:sldMk cId="0" sldId="320"/>
            <ac:spMk id="528" creationId="{00000000-0000-0000-0000-000000000000}"/>
          </ac:spMkLst>
        </pc:spChg>
        <pc:spChg chg="mod">
          <ac:chgData name="Vaghani, Manthan" userId="1f1b788c-1ba4-4d22-aae5-66d7c872ad31" providerId="ADAL" clId="{6507AB9D-C50A-7344-A4CE-B76B2EA48B3A}" dt="2022-05-04T04:39:01.263" v="2344" actId="1038"/>
          <ac:spMkLst>
            <pc:docMk/>
            <pc:sldMk cId="0" sldId="320"/>
            <ac:spMk id="529" creationId="{00000000-0000-0000-0000-000000000000}"/>
          </ac:spMkLst>
        </pc:spChg>
        <pc:picChg chg="add mod">
          <ac:chgData name="Vaghani, Manthan" userId="1f1b788c-1ba4-4d22-aae5-66d7c872ad31" providerId="ADAL" clId="{6507AB9D-C50A-7344-A4CE-B76B2EA48B3A}" dt="2022-05-04T02:36:14.138" v="1879" actId="1037"/>
          <ac:picMkLst>
            <pc:docMk/>
            <pc:sldMk cId="0" sldId="320"/>
            <ac:picMk id="25" creationId="{22DDB43A-31D7-8345-8FB0-2418A98844FA}"/>
          </ac:picMkLst>
        </pc:picChg>
      </pc:sldChg>
      <pc:sldChg chg="new del">
        <pc:chgData name="Vaghani, Manthan" userId="1f1b788c-1ba4-4d22-aae5-66d7c872ad31" providerId="ADAL" clId="{6507AB9D-C50A-7344-A4CE-B76B2EA48B3A}" dt="2022-05-04T01:56:33.037" v="1174" actId="680"/>
        <pc:sldMkLst>
          <pc:docMk/>
          <pc:sldMk cId="3141250790" sldId="321"/>
        </pc:sldMkLst>
      </pc:sldChg>
    </pc:docChg>
  </pc:docChgLst>
  <pc:docChgLst>
    <pc:chgData name="Gupta, Garima" userId="647b8639-1013-4187-b568-f4e14b2f9293" providerId="ADAL" clId="{1402364E-88DB-4FB8-8727-C1A6995B1C28}"/>
    <pc:docChg chg="undo custSel addSld delSld modSld">
      <pc:chgData name="Gupta, Garima" userId="647b8639-1013-4187-b568-f4e14b2f9293" providerId="ADAL" clId="{1402364E-88DB-4FB8-8727-C1A6995B1C28}" dt="2022-05-04T21:36:53.153" v="2241" actId="122"/>
      <pc:docMkLst>
        <pc:docMk/>
      </pc:docMkLst>
      <pc:sldChg chg="modSp add del mod">
        <pc:chgData name="Gupta, Garima" userId="647b8639-1013-4187-b568-f4e14b2f9293" providerId="ADAL" clId="{1402364E-88DB-4FB8-8727-C1A6995B1C28}" dt="2022-05-04T00:12:48.463" v="185"/>
        <pc:sldMkLst>
          <pc:docMk/>
          <pc:sldMk cId="2190791420" sldId="264"/>
        </pc:sldMkLst>
        <pc:spChg chg="mod">
          <ac:chgData name="Gupta, Garima" userId="647b8639-1013-4187-b568-f4e14b2f9293" providerId="ADAL" clId="{1402364E-88DB-4FB8-8727-C1A6995B1C28}" dt="2022-05-04T00:12:48.463" v="185"/>
          <ac:spMkLst>
            <pc:docMk/>
            <pc:sldMk cId="2190791420" sldId="264"/>
            <ac:spMk id="3" creationId="{67ACA0A5-D26F-41DC-BC57-A6190893B404}"/>
          </ac:spMkLst>
        </pc:spChg>
        <pc:picChg chg="mod">
          <ac:chgData name="Gupta, Garima" userId="647b8639-1013-4187-b568-f4e14b2f9293" providerId="ADAL" clId="{1402364E-88DB-4FB8-8727-C1A6995B1C28}" dt="2022-05-04T00:12:40.430" v="179" actId="1076"/>
          <ac:picMkLst>
            <pc:docMk/>
            <pc:sldMk cId="2190791420" sldId="264"/>
            <ac:picMk id="68" creationId="{6B6A33B8-3D9E-40D7-9CC2-1BE383646ED9}"/>
          </ac:picMkLst>
        </pc:picChg>
      </pc:sldChg>
      <pc:sldChg chg="modSp mod">
        <pc:chgData name="Gupta, Garima" userId="647b8639-1013-4187-b568-f4e14b2f9293" providerId="ADAL" clId="{1402364E-88DB-4FB8-8727-C1A6995B1C28}" dt="2022-05-04T04:52:29.605" v="2148" actId="20577"/>
        <pc:sldMkLst>
          <pc:docMk/>
          <pc:sldMk cId="0" sldId="295"/>
        </pc:sldMkLst>
        <pc:spChg chg="mod">
          <ac:chgData name="Gupta, Garima" userId="647b8639-1013-4187-b568-f4e14b2f9293" providerId="ADAL" clId="{1402364E-88DB-4FB8-8727-C1A6995B1C28}" dt="2022-05-04T04:52:29.605" v="2148" actId="20577"/>
          <ac:spMkLst>
            <pc:docMk/>
            <pc:sldMk cId="0" sldId="295"/>
            <ac:spMk id="2" creationId="{D869EDD2-88E3-4237-8097-083AE3E561AD}"/>
          </ac:spMkLst>
        </pc:spChg>
        <pc:spChg chg="mod">
          <ac:chgData name="Gupta, Garima" userId="647b8639-1013-4187-b568-f4e14b2f9293" providerId="ADAL" clId="{1402364E-88DB-4FB8-8727-C1A6995B1C28}" dt="2022-05-04T04:50:38.972" v="2130" actId="113"/>
          <ac:spMkLst>
            <pc:docMk/>
            <pc:sldMk cId="0" sldId="295"/>
            <ac:spMk id="3" creationId="{0C6FD3E7-A01B-0D70-3A04-B8A907FD88CC}"/>
          </ac:spMkLst>
        </pc:spChg>
        <pc:spChg chg="mod">
          <ac:chgData name="Gupta, Garima" userId="647b8639-1013-4187-b568-f4e14b2f9293" providerId="ADAL" clId="{1402364E-88DB-4FB8-8727-C1A6995B1C28}" dt="2022-05-04T04:13:19.116" v="1863" actId="20577"/>
          <ac:spMkLst>
            <pc:docMk/>
            <pc:sldMk cId="0" sldId="295"/>
            <ac:spMk id="91" creationId="{00000000-0000-0000-0000-000000000000}"/>
          </ac:spMkLst>
        </pc:spChg>
      </pc:sldChg>
      <pc:sldChg chg="addSp delSp modSp add del mod">
        <pc:chgData name="Gupta, Garima" userId="647b8639-1013-4187-b568-f4e14b2f9293" providerId="ADAL" clId="{1402364E-88DB-4FB8-8727-C1A6995B1C28}" dt="2022-05-04T18:05:03.587" v="2197" actId="20577"/>
        <pc:sldMkLst>
          <pc:docMk/>
          <pc:sldMk cId="688805125" sldId="300"/>
        </pc:sldMkLst>
        <pc:spChg chg="del">
          <ac:chgData name="Gupta, Garima" userId="647b8639-1013-4187-b568-f4e14b2f9293" providerId="ADAL" clId="{1402364E-88DB-4FB8-8727-C1A6995B1C28}" dt="2022-05-04T00:21:34.443" v="349" actId="478"/>
          <ac:spMkLst>
            <pc:docMk/>
            <pc:sldMk cId="688805125" sldId="300"/>
            <ac:spMk id="9" creationId="{528D7349-9024-4326-A62A-5771526BB473}"/>
          </ac:spMkLst>
        </pc:spChg>
        <pc:spChg chg="mod">
          <ac:chgData name="Gupta, Garima" userId="647b8639-1013-4187-b568-f4e14b2f9293" providerId="ADAL" clId="{1402364E-88DB-4FB8-8727-C1A6995B1C28}" dt="2022-05-04T00:24:12.723" v="585" actId="14100"/>
          <ac:spMkLst>
            <pc:docMk/>
            <pc:sldMk cId="688805125" sldId="300"/>
            <ac:spMk id="10" creationId="{4649095E-59AC-4D15-9990-76697CD14320}"/>
          </ac:spMkLst>
        </pc:spChg>
        <pc:spChg chg="mod">
          <ac:chgData name="Gupta, Garima" userId="647b8639-1013-4187-b568-f4e14b2f9293" providerId="ADAL" clId="{1402364E-88DB-4FB8-8727-C1A6995B1C28}" dt="2022-05-04T02:04:35.512" v="1053" actId="207"/>
          <ac:spMkLst>
            <pc:docMk/>
            <pc:sldMk cId="688805125" sldId="300"/>
            <ac:spMk id="11" creationId="{F085DE9A-50F5-13AA-2219-78567BFB5D0F}"/>
          </ac:spMkLst>
        </pc:spChg>
        <pc:spChg chg="del">
          <ac:chgData name="Gupta, Garima" userId="647b8639-1013-4187-b568-f4e14b2f9293" providerId="ADAL" clId="{1402364E-88DB-4FB8-8727-C1A6995B1C28}" dt="2022-05-04T00:21:21.035" v="347" actId="478"/>
          <ac:spMkLst>
            <pc:docMk/>
            <pc:sldMk cId="688805125" sldId="300"/>
            <ac:spMk id="12" creationId="{41190F44-CE6A-DA21-6A54-9EF137D646FC}"/>
          </ac:spMkLst>
        </pc:spChg>
        <pc:spChg chg="add del mod">
          <ac:chgData name="Gupta, Garima" userId="647b8639-1013-4187-b568-f4e14b2f9293" providerId="ADAL" clId="{1402364E-88DB-4FB8-8727-C1A6995B1C28}" dt="2022-05-04T00:21:38.933" v="350" actId="478"/>
          <ac:spMkLst>
            <pc:docMk/>
            <pc:sldMk cId="688805125" sldId="300"/>
            <ac:spMk id="13" creationId="{868CC3BD-F522-4EEC-8967-377FFF10B9BC}"/>
          </ac:spMkLst>
        </pc:spChg>
        <pc:spChg chg="mod">
          <ac:chgData name="Gupta, Garima" userId="647b8639-1013-4187-b568-f4e14b2f9293" providerId="ADAL" clId="{1402364E-88DB-4FB8-8727-C1A6995B1C28}" dt="2022-05-04T04:16:10.786" v="1872" actId="1076"/>
          <ac:spMkLst>
            <pc:docMk/>
            <pc:sldMk cId="688805125" sldId="300"/>
            <ac:spMk id="14" creationId="{42439E27-9CD1-428A-8C05-5143BEB7AA61}"/>
          </ac:spMkLst>
        </pc:spChg>
        <pc:spChg chg="mod">
          <ac:chgData name="Gupta, Garima" userId="647b8639-1013-4187-b568-f4e14b2f9293" providerId="ADAL" clId="{1402364E-88DB-4FB8-8727-C1A6995B1C28}" dt="2022-05-04T02:04:35.512" v="1053" actId="207"/>
          <ac:spMkLst>
            <pc:docMk/>
            <pc:sldMk cId="688805125" sldId="300"/>
            <ac:spMk id="20" creationId="{8DD8595D-F3FE-4C1B-9C78-863AF6AB99F9}"/>
          </ac:spMkLst>
        </pc:spChg>
        <pc:spChg chg="mod">
          <ac:chgData name="Gupta, Garima" userId="647b8639-1013-4187-b568-f4e14b2f9293" providerId="ADAL" clId="{1402364E-88DB-4FB8-8727-C1A6995B1C28}" dt="2022-05-04T02:04:35.512" v="1053" actId="207"/>
          <ac:spMkLst>
            <pc:docMk/>
            <pc:sldMk cId="688805125" sldId="300"/>
            <ac:spMk id="22" creationId="{DF1A04BB-277E-4F53-8EDD-218F4F2BF9DD}"/>
          </ac:spMkLst>
        </pc:spChg>
        <pc:spChg chg="mod">
          <ac:chgData name="Gupta, Garima" userId="647b8639-1013-4187-b568-f4e14b2f9293" providerId="ADAL" clId="{1402364E-88DB-4FB8-8727-C1A6995B1C28}" dt="2022-05-04T02:04:35.512" v="1053" actId="207"/>
          <ac:spMkLst>
            <pc:docMk/>
            <pc:sldMk cId="688805125" sldId="300"/>
            <ac:spMk id="23" creationId="{06855025-0B16-47E5-BC53-D4C08173CC20}"/>
          </ac:spMkLst>
        </pc:spChg>
        <pc:spChg chg="mod">
          <ac:chgData name="Gupta, Garima" userId="647b8639-1013-4187-b568-f4e14b2f9293" providerId="ADAL" clId="{1402364E-88DB-4FB8-8727-C1A6995B1C28}" dt="2022-05-04T02:04:35.512" v="1053" actId="207"/>
          <ac:spMkLst>
            <pc:docMk/>
            <pc:sldMk cId="688805125" sldId="300"/>
            <ac:spMk id="24" creationId="{4A02AC7D-2C48-4413-A248-66917DE597DF}"/>
          </ac:spMkLst>
        </pc:spChg>
        <pc:spChg chg="mod">
          <ac:chgData name="Gupta, Garima" userId="647b8639-1013-4187-b568-f4e14b2f9293" providerId="ADAL" clId="{1402364E-88DB-4FB8-8727-C1A6995B1C28}" dt="2022-05-04T02:04:35.512" v="1053" actId="207"/>
          <ac:spMkLst>
            <pc:docMk/>
            <pc:sldMk cId="688805125" sldId="300"/>
            <ac:spMk id="25" creationId="{FBE5B216-753D-43F7-BE73-4F68752BA5E1}"/>
          </ac:spMkLst>
        </pc:spChg>
        <pc:spChg chg="del">
          <ac:chgData name="Gupta, Garima" userId="647b8639-1013-4187-b568-f4e14b2f9293" providerId="ADAL" clId="{1402364E-88DB-4FB8-8727-C1A6995B1C28}" dt="2022-05-04T00:21:14.880" v="345" actId="478"/>
          <ac:spMkLst>
            <pc:docMk/>
            <pc:sldMk cId="688805125" sldId="300"/>
            <ac:spMk id="26" creationId="{0FE31441-0CE1-E226-4EA5-B96B52FDEA1A}"/>
          </ac:spMkLst>
        </pc:spChg>
        <pc:spChg chg="mod">
          <ac:chgData name="Gupta, Garima" userId="647b8639-1013-4187-b568-f4e14b2f9293" providerId="ADAL" clId="{1402364E-88DB-4FB8-8727-C1A6995B1C28}" dt="2022-05-04T02:04:35.512" v="1053" actId="207"/>
          <ac:spMkLst>
            <pc:docMk/>
            <pc:sldMk cId="688805125" sldId="300"/>
            <ac:spMk id="27" creationId="{0E49B953-CC8D-4DEA-BFEE-7BD5F533AF5B}"/>
          </ac:spMkLst>
        </pc:spChg>
        <pc:spChg chg="mod">
          <ac:chgData name="Gupta, Garima" userId="647b8639-1013-4187-b568-f4e14b2f9293" providerId="ADAL" clId="{1402364E-88DB-4FB8-8727-C1A6995B1C28}" dt="2022-05-04T02:04:35.512" v="1053" actId="207"/>
          <ac:spMkLst>
            <pc:docMk/>
            <pc:sldMk cId="688805125" sldId="300"/>
            <ac:spMk id="28" creationId="{8F21A29E-6748-493D-AC05-3BFDEFB2D2DF}"/>
          </ac:spMkLst>
        </pc:spChg>
        <pc:spChg chg="mod">
          <ac:chgData name="Gupta, Garima" userId="647b8639-1013-4187-b568-f4e14b2f9293" providerId="ADAL" clId="{1402364E-88DB-4FB8-8727-C1A6995B1C28}" dt="2022-05-04T02:04:35.512" v="1053" actId="207"/>
          <ac:spMkLst>
            <pc:docMk/>
            <pc:sldMk cId="688805125" sldId="300"/>
            <ac:spMk id="29" creationId="{124356E7-F4A0-42D0-A85E-324EA6E8734B}"/>
          </ac:spMkLst>
        </pc:spChg>
        <pc:spChg chg="mod">
          <ac:chgData name="Gupta, Garima" userId="647b8639-1013-4187-b568-f4e14b2f9293" providerId="ADAL" clId="{1402364E-88DB-4FB8-8727-C1A6995B1C28}" dt="2022-05-04T02:04:35.512" v="1053" actId="207"/>
          <ac:spMkLst>
            <pc:docMk/>
            <pc:sldMk cId="688805125" sldId="300"/>
            <ac:spMk id="36" creationId="{EB4672F7-64DC-4FB9-BB18-D49ECD8639D9}"/>
          </ac:spMkLst>
        </pc:spChg>
        <pc:spChg chg="mod">
          <ac:chgData name="Gupta, Garima" userId="647b8639-1013-4187-b568-f4e14b2f9293" providerId="ADAL" clId="{1402364E-88DB-4FB8-8727-C1A6995B1C28}" dt="2022-05-04T02:04:35.512" v="1053" actId="207"/>
          <ac:spMkLst>
            <pc:docMk/>
            <pc:sldMk cId="688805125" sldId="300"/>
            <ac:spMk id="37" creationId="{AFB5DB92-D924-4D96-A3D5-24DCD9F93948}"/>
          </ac:spMkLst>
        </pc:spChg>
        <pc:spChg chg="mod">
          <ac:chgData name="Gupta, Garima" userId="647b8639-1013-4187-b568-f4e14b2f9293" providerId="ADAL" clId="{1402364E-88DB-4FB8-8727-C1A6995B1C28}" dt="2022-05-04T03:35:15.203" v="1528" actId="1076"/>
          <ac:spMkLst>
            <pc:docMk/>
            <pc:sldMk cId="688805125" sldId="300"/>
            <ac:spMk id="39" creationId="{3F55940A-23D3-4FF0-9C91-DD33791D1BFC}"/>
          </ac:spMkLst>
        </pc:spChg>
        <pc:spChg chg="add del mod">
          <ac:chgData name="Gupta, Garima" userId="647b8639-1013-4187-b568-f4e14b2f9293" providerId="ADAL" clId="{1402364E-88DB-4FB8-8727-C1A6995B1C28}" dt="2022-05-04T02:02:39.303" v="1044" actId="478"/>
          <ac:spMkLst>
            <pc:docMk/>
            <pc:sldMk cId="688805125" sldId="300"/>
            <ac:spMk id="40" creationId="{CB93ACA2-1B33-487C-B898-4AFEF3E4A358}"/>
          </ac:spMkLst>
        </pc:spChg>
        <pc:spChg chg="mod">
          <ac:chgData name="Gupta, Garima" userId="647b8639-1013-4187-b568-f4e14b2f9293" providerId="ADAL" clId="{1402364E-88DB-4FB8-8727-C1A6995B1C28}" dt="2022-05-04T02:04:35.512" v="1053" actId="207"/>
          <ac:spMkLst>
            <pc:docMk/>
            <pc:sldMk cId="688805125" sldId="300"/>
            <ac:spMk id="41" creationId="{461D1E96-5FFC-4898-B082-747F678CF03D}"/>
          </ac:spMkLst>
        </pc:spChg>
        <pc:spChg chg="add del mod">
          <ac:chgData name="Gupta, Garima" userId="647b8639-1013-4187-b568-f4e14b2f9293" providerId="ADAL" clId="{1402364E-88DB-4FB8-8727-C1A6995B1C28}" dt="2022-05-04T00:43:10.075" v="694" actId="478"/>
          <ac:spMkLst>
            <pc:docMk/>
            <pc:sldMk cId="688805125" sldId="300"/>
            <ac:spMk id="42" creationId="{0C0898D2-C866-4805-99F1-252067A81FDD}"/>
          </ac:spMkLst>
        </pc:spChg>
        <pc:spChg chg="mod">
          <ac:chgData name="Gupta, Garima" userId="647b8639-1013-4187-b568-f4e14b2f9293" providerId="ADAL" clId="{1402364E-88DB-4FB8-8727-C1A6995B1C28}" dt="2022-05-04T00:24:18.387" v="586" actId="1076"/>
          <ac:spMkLst>
            <pc:docMk/>
            <pc:sldMk cId="688805125" sldId="300"/>
            <ac:spMk id="43" creationId="{4611C86E-DB66-45C6-A7F9-52793947A45C}"/>
          </ac:spMkLst>
        </pc:spChg>
        <pc:spChg chg="add del mod">
          <ac:chgData name="Gupta, Garima" userId="647b8639-1013-4187-b568-f4e14b2f9293" providerId="ADAL" clId="{1402364E-88DB-4FB8-8727-C1A6995B1C28}" dt="2022-05-04T01:08:42.781" v="828" actId="478"/>
          <ac:spMkLst>
            <pc:docMk/>
            <pc:sldMk cId="688805125" sldId="300"/>
            <ac:spMk id="52" creationId="{0E394AD7-B1B3-4709-BA3E-1E733AA2ED32}"/>
          </ac:spMkLst>
        </pc:spChg>
        <pc:spChg chg="add mod">
          <ac:chgData name="Gupta, Garima" userId="647b8639-1013-4187-b568-f4e14b2f9293" providerId="ADAL" clId="{1402364E-88DB-4FB8-8727-C1A6995B1C28}" dt="2022-05-04T04:15:59.441" v="1871" actId="122"/>
          <ac:spMkLst>
            <pc:docMk/>
            <pc:sldMk cId="688805125" sldId="300"/>
            <ac:spMk id="53" creationId="{446006FF-755C-4F40-B76C-A32B15966A67}"/>
          </ac:spMkLst>
        </pc:spChg>
        <pc:spChg chg="del mod">
          <ac:chgData name="Gupta, Garima" userId="647b8639-1013-4187-b568-f4e14b2f9293" providerId="ADAL" clId="{1402364E-88DB-4FB8-8727-C1A6995B1C28}" dt="2022-05-04T03:19:08.142" v="1274" actId="478"/>
          <ac:spMkLst>
            <pc:docMk/>
            <pc:sldMk cId="688805125" sldId="300"/>
            <ac:spMk id="57" creationId="{C1892956-00ED-42D0-951C-D726DCD202FA}"/>
          </ac:spMkLst>
        </pc:spChg>
        <pc:spChg chg="del mod">
          <ac:chgData name="Gupta, Garima" userId="647b8639-1013-4187-b568-f4e14b2f9293" providerId="ADAL" clId="{1402364E-88DB-4FB8-8727-C1A6995B1C28}" dt="2022-05-04T03:19:03.049" v="1272" actId="478"/>
          <ac:spMkLst>
            <pc:docMk/>
            <pc:sldMk cId="688805125" sldId="300"/>
            <ac:spMk id="58" creationId="{32F45F6E-273C-4893-A786-B3549DBEEA20}"/>
          </ac:spMkLst>
        </pc:spChg>
        <pc:spChg chg="mod">
          <ac:chgData name="Gupta, Garima" userId="647b8639-1013-4187-b568-f4e14b2f9293" providerId="ADAL" clId="{1402364E-88DB-4FB8-8727-C1A6995B1C28}" dt="2022-05-04T03:18:49.370" v="1267"/>
          <ac:spMkLst>
            <pc:docMk/>
            <pc:sldMk cId="688805125" sldId="300"/>
            <ac:spMk id="59" creationId="{DB53B0F4-62E5-4F1E-AD3D-2F20ECC8DB59}"/>
          </ac:spMkLst>
        </pc:spChg>
        <pc:spChg chg="mod">
          <ac:chgData name="Gupta, Garima" userId="647b8639-1013-4187-b568-f4e14b2f9293" providerId="ADAL" clId="{1402364E-88DB-4FB8-8727-C1A6995B1C28}" dt="2022-05-04T03:18:49.370" v="1267"/>
          <ac:spMkLst>
            <pc:docMk/>
            <pc:sldMk cId="688805125" sldId="300"/>
            <ac:spMk id="60" creationId="{8334B08B-D46C-485D-8F8E-DFA7318E28CE}"/>
          </ac:spMkLst>
        </pc:spChg>
        <pc:spChg chg="mod">
          <ac:chgData name="Gupta, Garima" userId="647b8639-1013-4187-b568-f4e14b2f9293" providerId="ADAL" clId="{1402364E-88DB-4FB8-8727-C1A6995B1C28}" dt="2022-05-04T03:18:49.370" v="1267"/>
          <ac:spMkLst>
            <pc:docMk/>
            <pc:sldMk cId="688805125" sldId="300"/>
            <ac:spMk id="61" creationId="{3A5DAE35-3A3F-4414-B66E-3CD8A638592F}"/>
          </ac:spMkLst>
        </pc:spChg>
        <pc:spChg chg="mod">
          <ac:chgData name="Gupta, Garima" userId="647b8639-1013-4187-b568-f4e14b2f9293" providerId="ADAL" clId="{1402364E-88DB-4FB8-8727-C1A6995B1C28}" dt="2022-05-04T03:18:49.370" v="1267"/>
          <ac:spMkLst>
            <pc:docMk/>
            <pc:sldMk cId="688805125" sldId="300"/>
            <ac:spMk id="62" creationId="{0277F022-488A-436D-973E-6E9C1DCCD7FF}"/>
          </ac:spMkLst>
        </pc:spChg>
        <pc:spChg chg="mod">
          <ac:chgData name="Gupta, Garima" userId="647b8639-1013-4187-b568-f4e14b2f9293" providerId="ADAL" clId="{1402364E-88DB-4FB8-8727-C1A6995B1C28}" dt="2022-05-04T03:18:49.370" v="1267"/>
          <ac:spMkLst>
            <pc:docMk/>
            <pc:sldMk cId="688805125" sldId="300"/>
            <ac:spMk id="63" creationId="{165E8B4A-22B5-4459-B270-719901F7CB86}"/>
          </ac:spMkLst>
        </pc:spChg>
        <pc:spChg chg="add del mod">
          <ac:chgData name="Gupta, Garima" userId="647b8639-1013-4187-b568-f4e14b2f9293" providerId="ADAL" clId="{1402364E-88DB-4FB8-8727-C1A6995B1C28}" dt="2022-05-04T03:19:21.225" v="1277" actId="478"/>
          <ac:spMkLst>
            <pc:docMk/>
            <pc:sldMk cId="688805125" sldId="300"/>
            <ac:spMk id="64" creationId="{B843E717-75C2-4EF1-9C48-9066351B814C}"/>
          </ac:spMkLst>
        </pc:spChg>
        <pc:spChg chg="del mod">
          <ac:chgData name="Gupta, Garima" userId="647b8639-1013-4187-b568-f4e14b2f9293" providerId="ADAL" clId="{1402364E-88DB-4FB8-8727-C1A6995B1C28}" dt="2022-05-04T03:19:05.647" v="1273" actId="478"/>
          <ac:spMkLst>
            <pc:docMk/>
            <pc:sldMk cId="688805125" sldId="300"/>
            <ac:spMk id="65" creationId="{125AD8A9-D8C9-4F12-ABDE-D6437F904A86}"/>
          </ac:spMkLst>
        </pc:spChg>
        <pc:spChg chg="del mod">
          <ac:chgData name="Gupta, Garima" userId="647b8639-1013-4187-b568-f4e14b2f9293" providerId="ADAL" clId="{1402364E-88DB-4FB8-8727-C1A6995B1C28}" dt="2022-05-04T03:19:10.836" v="1275" actId="478"/>
          <ac:spMkLst>
            <pc:docMk/>
            <pc:sldMk cId="688805125" sldId="300"/>
            <ac:spMk id="66" creationId="{C6FC8E9C-FF5A-4D7E-80FE-96BF113A805D}"/>
          </ac:spMkLst>
        </pc:spChg>
        <pc:spChg chg="mod">
          <ac:chgData name="Gupta, Garima" userId="647b8639-1013-4187-b568-f4e14b2f9293" providerId="ADAL" clId="{1402364E-88DB-4FB8-8727-C1A6995B1C28}" dt="2022-05-04T03:18:49.370" v="1267"/>
          <ac:spMkLst>
            <pc:docMk/>
            <pc:sldMk cId="688805125" sldId="300"/>
            <ac:spMk id="67" creationId="{3E79A0E2-837D-4349-BA7C-48624825CB8B}"/>
          </ac:spMkLst>
        </pc:spChg>
        <pc:spChg chg="mod">
          <ac:chgData name="Gupta, Garima" userId="647b8639-1013-4187-b568-f4e14b2f9293" providerId="ADAL" clId="{1402364E-88DB-4FB8-8727-C1A6995B1C28}" dt="2022-05-04T03:18:49.370" v="1267"/>
          <ac:spMkLst>
            <pc:docMk/>
            <pc:sldMk cId="688805125" sldId="300"/>
            <ac:spMk id="68" creationId="{028317AB-EC87-4F22-AD09-BF647B87BDF5}"/>
          </ac:spMkLst>
        </pc:spChg>
        <pc:spChg chg="mod">
          <ac:chgData name="Gupta, Garima" userId="647b8639-1013-4187-b568-f4e14b2f9293" providerId="ADAL" clId="{1402364E-88DB-4FB8-8727-C1A6995B1C28}" dt="2022-05-04T03:18:49.370" v="1267"/>
          <ac:spMkLst>
            <pc:docMk/>
            <pc:sldMk cId="688805125" sldId="300"/>
            <ac:spMk id="69" creationId="{48170E94-1409-4E43-9DD3-D3F49CED8278}"/>
          </ac:spMkLst>
        </pc:spChg>
        <pc:spChg chg="mod">
          <ac:chgData name="Gupta, Garima" userId="647b8639-1013-4187-b568-f4e14b2f9293" providerId="ADAL" clId="{1402364E-88DB-4FB8-8727-C1A6995B1C28}" dt="2022-05-04T03:18:49.370" v="1267"/>
          <ac:spMkLst>
            <pc:docMk/>
            <pc:sldMk cId="688805125" sldId="300"/>
            <ac:spMk id="70" creationId="{A50475BC-E5A8-4A73-9AC3-CBABDC78F012}"/>
          </ac:spMkLst>
        </pc:spChg>
        <pc:spChg chg="del mod">
          <ac:chgData name="Gupta, Garima" userId="647b8639-1013-4187-b568-f4e14b2f9293" providerId="ADAL" clId="{1402364E-88DB-4FB8-8727-C1A6995B1C28}" dt="2022-05-04T03:19:23.866" v="1278" actId="478"/>
          <ac:spMkLst>
            <pc:docMk/>
            <pc:sldMk cId="688805125" sldId="300"/>
            <ac:spMk id="71" creationId="{B44B16D9-207F-474C-B40D-6253566B06A8}"/>
          </ac:spMkLst>
        </pc:spChg>
        <pc:spChg chg="mod">
          <ac:chgData name="Gupta, Garima" userId="647b8639-1013-4187-b568-f4e14b2f9293" providerId="ADAL" clId="{1402364E-88DB-4FB8-8727-C1A6995B1C28}" dt="2022-05-04T04:47:35.914" v="2081" actId="113"/>
          <ac:spMkLst>
            <pc:docMk/>
            <pc:sldMk cId="688805125" sldId="300"/>
            <ac:spMk id="76" creationId="{3D347039-C0BF-456E-9A1C-120CD110DF69}"/>
          </ac:spMkLst>
        </pc:spChg>
        <pc:spChg chg="mod">
          <ac:chgData name="Gupta, Garima" userId="647b8639-1013-4187-b568-f4e14b2f9293" providerId="ADAL" clId="{1402364E-88DB-4FB8-8727-C1A6995B1C28}" dt="2022-05-04T03:20:25.020" v="1285"/>
          <ac:spMkLst>
            <pc:docMk/>
            <pc:sldMk cId="688805125" sldId="300"/>
            <ac:spMk id="77" creationId="{779D57E0-B101-4D54-8FF3-1B2694664F4D}"/>
          </ac:spMkLst>
        </pc:spChg>
        <pc:spChg chg="mod">
          <ac:chgData name="Gupta, Garima" userId="647b8639-1013-4187-b568-f4e14b2f9293" providerId="ADAL" clId="{1402364E-88DB-4FB8-8727-C1A6995B1C28}" dt="2022-05-04T04:46:58.498" v="2066" actId="20577"/>
          <ac:spMkLst>
            <pc:docMk/>
            <pc:sldMk cId="688805125" sldId="300"/>
            <ac:spMk id="78" creationId="{C3C921D2-F15A-40B4-B2B3-CBCB642E7E98}"/>
          </ac:spMkLst>
        </pc:spChg>
        <pc:spChg chg="mod">
          <ac:chgData name="Gupta, Garima" userId="647b8639-1013-4187-b568-f4e14b2f9293" providerId="ADAL" clId="{1402364E-88DB-4FB8-8727-C1A6995B1C28}" dt="2022-05-04T03:20:25.020" v="1285"/>
          <ac:spMkLst>
            <pc:docMk/>
            <pc:sldMk cId="688805125" sldId="300"/>
            <ac:spMk id="79" creationId="{2FC35E4E-C50B-400E-B9D8-8BF90061731C}"/>
          </ac:spMkLst>
        </pc:spChg>
        <pc:spChg chg="mod">
          <ac:chgData name="Gupta, Garima" userId="647b8639-1013-4187-b568-f4e14b2f9293" providerId="ADAL" clId="{1402364E-88DB-4FB8-8727-C1A6995B1C28}" dt="2022-05-04T18:05:03.587" v="2197" actId="20577"/>
          <ac:spMkLst>
            <pc:docMk/>
            <pc:sldMk cId="688805125" sldId="300"/>
            <ac:spMk id="80" creationId="{0ABC29EE-C30C-4787-B258-535D97F52C14}"/>
          </ac:spMkLst>
        </pc:spChg>
        <pc:spChg chg="mod">
          <ac:chgData name="Gupta, Garima" userId="647b8639-1013-4187-b568-f4e14b2f9293" providerId="ADAL" clId="{1402364E-88DB-4FB8-8727-C1A6995B1C28}" dt="2022-05-04T03:20:25.020" v="1285"/>
          <ac:spMkLst>
            <pc:docMk/>
            <pc:sldMk cId="688805125" sldId="300"/>
            <ac:spMk id="81" creationId="{6800A5B7-F312-4AA1-A159-90AEA5284000}"/>
          </ac:spMkLst>
        </pc:spChg>
        <pc:spChg chg="add del mod">
          <ac:chgData name="Gupta, Garima" userId="647b8639-1013-4187-b568-f4e14b2f9293" providerId="ADAL" clId="{1402364E-88DB-4FB8-8727-C1A6995B1C28}" dt="2022-05-04T03:20:46.280" v="1288"/>
          <ac:spMkLst>
            <pc:docMk/>
            <pc:sldMk cId="688805125" sldId="300"/>
            <ac:spMk id="82" creationId="{EE824E39-7D1B-4407-BBE3-D3907EB30EEF}"/>
          </ac:spMkLst>
        </pc:spChg>
        <pc:spChg chg="add mod">
          <ac:chgData name="Gupta, Garima" userId="647b8639-1013-4187-b568-f4e14b2f9293" providerId="ADAL" clId="{1402364E-88DB-4FB8-8727-C1A6995B1C28}" dt="2022-05-04T04:48:06.544" v="2096" actId="20577"/>
          <ac:spMkLst>
            <pc:docMk/>
            <pc:sldMk cId="688805125" sldId="300"/>
            <ac:spMk id="83" creationId="{10421845-0F4F-4A05-A643-365989214974}"/>
          </ac:spMkLst>
        </pc:spChg>
        <pc:spChg chg="add mod ord">
          <ac:chgData name="Gupta, Garima" userId="647b8639-1013-4187-b568-f4e14b2f9293" providerId="ADAL" clId="{1402364E-88DB-4FB8-8727-C1A6995B1C28}" dt="2022-05-04T03:25:29.801" v="1328" actId="207"/>
          <ac:spMkLst>
            <pc:docMk/>
            <pc:sldMk cId="688805125" sldId="300"/>
            <ac:spMk id="84" creationId="{67250FF3-446E-4CC1-B764-8642FE8F980E}"/>
          </ac:spMkLst>
        </pc:spChg>
        <pc:spChg chg="add mod">
          <ac:chgData name="Gupta, Garima" userId="647b8639-1013-4187-b568-f4e14b2f9293" providerId="ADAL" clId="{1402364E-88DB-4FB8-8727-C1A6995B1C28}" dt="2022-05-04T04:48:32.487" v="2115" actId="20577"/>
          <ac:spMkLst>
            <pc:docMk/>
            <pc:sldMk cId="688805125" sldId="300"/>
            <ac:spMk id="86" creationId="{F31723F5-DBA0-4076-B10D-3B968241C7DB}"/>
          </ac:spMkLst>
        </pc:spChg>
        <pc:spChg chg="add mod">
          <ac:chgData name="Gupta, Garima" userId="647b8639-1013-4187-b568-f4e14b2f9293" providerId="ADAL" clId="{1402364E-88DB-4FB8-8727-C1A6995B1C28}" dt="2022-05-04T03:25:17.952" v="1327" actId="207"/>
          <ac:spMkLst>
            <pc:docMk/>
            <pc:sldMk cId="688805125" sldId="300"/>
            <ac:spMk id="87" creationId="{3DD685A6-949E-46A2-B822-F26C4D18DBEB}"/>
          </ac:spMkLst>
        </pc:spChg>
        <pc:spChg chg="add del mod">
          <ac:chgData name="Gupta, Garima" userId="647b8639-1013-4187-b568-f4e14b2f9293" providerId="ADAL" clId="{1402364E-88DB-4FB8-8727-C1A6995B1C28}" dt="2022-05-04T03:36:16.640" v="1550" actId="478"/>
          <ac:spMkLst>
            <pc:docMk/>
            <pc:sldMk cId="688805125" sldId="300"/>
            <ac:spMk id="89" creationId="{98D2E243-5774-4813-9975-D8024D020F4F}"/>
          </ac:spMkLst>
        </pc:spChg>
        <pc:spChg chg="add del mod">
          <ac:chgData name="Gupta, Garima" userId="647b8639-1013-4187-b568-f4e14b2f9293" providerId="ADAL" clId="{1402364E-88DB-4FB8-8727-C1A6995B1C28}" dt="2022-05-04T03:36:16.640" v="1550" actId="478"/>
          <ac:spMkLst>
            <pc:docMk/>
            <pc:sldMk cId="688805125" sldId="300"/>
            <ac:spMk id="90" creationId="{6413DEDD-64FE-44C5-8462-F8649D8BB136}"/>
          </ac:spMkLst>
        </pc:spChg>
        <pc:spChg chg="add mod">
          <ac:chgData name="Gupta, Garima" userId="647b8639-1013-4187-b568-f4e14b2f9293" providerId="ADAL" clId="{1402364E-88DB-4FB8-8727-C1A6995B1C28}" dt="2022-05-04T04:49:51.667" v="2128" actId="207"/>
          <ac:spMkLst>
            <pc:docMk/>
            <pc:sldMk cId="688805125" sldId="300"/>
            <ac:spMk id="91" creationId="{A8076434-E88B-4AF7-A744-49EE4A00825F}"/>
          </ac:spMkLst>
        </pc:spChg>
        <pc:spChg chg="add mod">
          <ac:chgData name="Gupta, Garima" userId="647b8639-1013-4187-b568-f4e14b2f9293" providerId="ADAL" clId="{1402364E-88DB-4FB8-8727-C1A6995B1C28}" dt="2022-05-04T04:50:01.907" v="2129" actId="207"/>
          <ac:spMkLst>
            <pc:docMk/>
            <pc:sldMk cId="688805125" sldId="300"/>
            <ac:spMk id="92" creationId="{FF070482-05B2-4163-ACC9-3F612A705016}"/>
          </ac:spMkLst>
        </pc:spChg>
        <pc:spChg chg="mod">
          <ac:chgData name="Gupta, Garima" userId="647b8639-1013-4187-b568-f4e14b2f9293" providerId="ADAL" clId="{1402364E-88DB-4FB8-8727-C1A6995B1C28}" dt="2022-05-04T00:23:02.480" v="575" actId="20577"/>
          <ac:spMkLst>
            <pc:docMk/>
            <pc:sldMk cId="688805125" sldId="300"/>
            <ac:spMk id="175" creationId="{00000000-0000-0000-0000-000000000000}"/>
          </ac:spMkLst>
        </pc:spChg>
        <pc:spChg chg="del">
          <ac:chgData name="Gupta, Garima" userId="647b8639-1013-4187-b568-f4e14b2f9293" providerId="ADAL" clId="{1402364E-88DB-4FB8-8727-C1A6995B1C28}" dt="2022-05-04T00:21:31.489" v="348" actId="478"/>
          <ac:spMkLst>
            <pc:docMk/>
            <pc:sldMk cId="688805125" sldId="300"/>
            <ac:spMk id="176" creationId="{00000000-0000-0000-0000-000000000000}"/>
          </ac:spMkLst>
        </pc:spChg>
        <pc:grpChg chg="mod">
          <ac:chgData name="Gupta, Garima" userId="647b8639-1013-4187-b568-f4e14b2f9293" providerId="ADAL" clId="{1402364E-88DB-4FB8-8727-C1A6995B1C28}" dt="2022-05-04T00:22:31.406" v="534" actId="1076"/>
          <ac:grpSpMkLst>
            <pc:docMk/>
            <pc:sldMk cId="688805125" sldId="300"/>
            <ac:grpSpMk id="21" creationId="{C6830CA7-A314-43E3-BE53-2E9E78ADFA0B}"/>
          </ac:grpSpMkLst>
        </pc:grpChg>
        <pc:grpChg chg="mod">
          <ac:chgData name="Gupta, Garima" userId="647b8639-1013-4187-b568-f4e14b2f9293" providerId="ADAL" clId="{1402364E-88DB-4FB8-8727-C1A6995B1C28}" dt="2022-05-04T00:23:31.862" v="576" actId="1076"/>
          <ac:grpSpMkLst>
            <pc:docMk/>
            <pc:sldMk cId="688805125" sldId="300"/>
            <ac:grpSpMk id="30" creationId="{954D1070-0D05-4270-8414-372D19AF2A83}"/>
          </ac:grpSpMkLst>
        </pc:grpChg>
        <pc:grpChg chg="add mod">
          <ac:chgData name="Gupta, Garima" userId="647b8639-1013-4187-b568-f4e14b2f9293" providerId="ADAL" clId="{1402364E-88DB-4FB8-8727-C1A6995B1C28}" dt="2022-05-04T03:23:32.358" v="1319" actId="164"/>
          <ac:grpSpMkLst>
            <pc:docMk/>
            <pc:sldMk cId="688805125" sldId="300"/>
            <ac:grpSpMk id="50" creationId="{7F88258C-3452-4EC9-B98F-ECA78AB965AF}"/>
          </ac:grpSpMkLst>
        </pc:grpChg>
        <pc:grpChg chg="add mod">
          <ac:chgData name="Gupta, Garima" userId="647b8639-1013-4187-b568-f4e14b2f9293" providerId="ADAL" clId="{1402364E-88DB-4FB8-8727-C1A6995B1C28}" dt="2022-05-04T03:37:52.548" v="1577" actId="164"/>
          <ac:grpSpMkLst>
            <pc:docMk/>
            <pc:sldMk cId="688805125" sldId="300"/>
            <ac:grpSpMk id="51" creationId="{26D4FA00-3064-4AE8-9449-591CFCD313A1}"/>
          </ac:grpSpMkLst>
        </pc:grpChg>
        <pc:grpChg chg="add mod">
          <ac:chgData name="Gupta, Garima" userId="647b8639-1013-4187-b568-f4e14b2f9293" providerId="ADAL" clId="{1402364E-88DB-4FB8-8727-C1A6995B1C28}" dt="2022-05-04T04:35:11.639" v="2012" actId="14100"/>
          <ac:grpSpMkLst>
            <pc:docMk/>
            <pc:sldMk cId="688805125" sldId="300"/>
            <ac:grpSpMk id="54" creationId="{D3C1EAC4-72DE-4BFA-B55A-505BBB400140}"/>
          </ac:grpSpMkLst>
        </pc:grpChg>
        <pc:grpChg chg="add del mod">
          <ac:chgData name="Gupta, Garima" userId="647b8639-1013-4187-b568-f4e14b2f9293" providerId="ADAL" clId="{1402364E-88DB-4FB8-8727-C1A6995B1C28}" dt="2022-05-04T03:20:24.084" v="1284" actId="478"/>
          <ac:grpSpMkLst>
            <pc:docMk/>
            <pc:sldMk cId="688805125" sldId="300"/>
            <ac:grpSpMk id="56" creationId="{C44C9AD0-D6A5-40C1-9FC0-C6A562F5221C}"/>
          </ac:grpSpMkLst>
        </pc:grpChg>
        <pc:grpChg chg="add mod">
          <ac:chgData name="Gupta, Garima" userId="647b8639-1013-4187-b568-f4e14b2f9293" providerId="ADAL" clId="{1402364E-88DB-4FB8-8727-C1A6995B1C28}" dt="2022-05-04T03:21:58.334" v="1306" actId="164"/>
          <ac:grpSpMkLst>
            <pc:docMk/>
            <pc:sldMk cId="688805125" sldId="300"/>
            <ac:grpSpMk id="72" creationId="{32635F46-B1F1-4286-912B-39A594FFC661}"/>
          </ac:grpSpMkLst>
        </pc:grpChg>
        <pc:grpChg chg="mod">
          <ac:chgData name="Gupta, Garima" userId="647b8639-1013-4187-b568-f4e14b2f9293" providerId="ADAL" clId="{1402364E-88DB-4FB8-8727-C1A6995B1C28}" dt="2022-05-04T03:20:25.020" v="1285"/>
          <ac:grpSpMkLst>
            <pc:docMk/>
            <pc:sldMk cId="688805125" sldId="300"/>
            <ac:grpSpMk id="73" creationId="{8D64A1B7-8DD3-40A3-847C-901E6115BBDC}"/>
          </ac:grpSpMkLst>
        </pc:grpChg>
        <pc:grpChg chg="mod">
          <ac:chgData name="Gupta, Garima" userId="647b8639-1013-4187-b568-f4e14b2f9293" providerId="ADAL" clId="{1402364E-88DB-4FB8-8727-C1A6995B1C28}" dt="2022-05-04T03:20:25.020" v="1285"/>
          <ac:grpSpMkLst>
            <pc:docMk/>
            <pc:sldMk cId="688805125" sldId="300"/>
            <ac:grpSpMk id="74" creationId="{34B25B69-5017-4D4E-B183-4E4095D6CD55}"/>
          </ac:grpSpMkLst>
        </pc:grpChg>
        <pc:grpChg chg="mod">
          <ac:chgData name="Gupta, Garima" userId="647b8639-1013-4187-b568-f4e14b2f9293" providerId="ADAL" clId="{1402364E-88DB-4FB8-8727-C1A6995B1C28}" dt="2022-05-04T03:20:25.020" v="1285"/>
          <ac:grpSpMkLst>
            <pc:docMk/>
            <pc:sldMk cId="688805125" sldId="300"/>
            <ac:grpSpMk id="75" creationId="{333CF519-7A0D-46A6-B3D3-7B2E6512C69A}"/>
          </ac:grpSpMkLst>
        </pc:grpChg>
        <pc:graphicFrameChg chg="add del mod modGraphic">
          <ac:chgData name="Gupta, Garima" userId="647b8639-1013-4187-b568-f4e14b2f9293" providerId="ADAL" clId="{1402364E-88DB-4FB8-8727-C1A6995B1C28}" dt="2022-05-04T01:48:29.658" v="976" actId="478"/>
          <ac:graphicFrameMkLst>
            <pc:docMk/>
            <pc:sldMk cId="688805125" sldId="300"/>
            <ac:graphicFrameMk id="48" creationId="{A0720F98-C3DE-4154-AA68-912FBDCD52CE}"/>
          </ac:graphicFrameMkLst>
        </pc:graphicFrameChg>
        <pc:graphicFrameChg chg="add del mod modGraphic">
          <ac:chgData name="Gupta, Garima" userId="647b8639-1013-4187-b568-f4e14b2f9293" providerId="ADAL" clId="{1402364E-88DB-4FB8-8727-C1A6995B1C28}" dt="2022-05-04T03:05:27.535" v="1266" actId="478"/>
          <ac:graphicFrameMkLst>
            <pc:docMk/>
            <pc:sldMk cId="688805125" sldId="300"/>
            <ac:graphicFrameMk id="49" creationId="{CEEE6765-E7DC-449B-BEDA-D762B3F645E1}"/>
          </ac:graphicFrameMkLst>
        </pc:graphicFrameChg>
        <pc:picChg chg="del">
          <ac:chgData name="Gupta, Garima" userId="647b8639-1013-4187-b568-f4e14b2f9293" providerId="ADAL" clId="{1402364E-88DB-4FB8-8727-C1A6995B1C28}" dt="2022-05-04T00:21:17.927" v="346" actId="478"/>
          <ac:picMkLst>
            <pc:docMk/>
            <pc:sldMk cId="688805125" sldId="300"/>
            <ac:picMk id="2" creationId="{8FB08C76-85EC-0C7D-3250-8D095C38BA6A}"/>
          </ac:picMkLst>
        </pc:picChg>
        <pc:picChg chg="del">
          <ac:chgData name="Gupta, Garima" userId="647b8639-1013-4187-b568-f4e14b2f9293" providerId="ADAL" clId="{1402364E-88DB-4FB8-8727-C1A6995B1C28}" dt="2022-05-04T00:21:17.927" v="346" actId="478"/>
          <ac:picMkLst>
            <pc:docMk/>
            <pc:sldMk cId="688805125" sldId="300"/>
            <ac:picMk id="4" creationId="{DFBFFED2-47C8-BE60-5C84-6E4073AE8162}"/>
          </ac:picMkLst>
        </pc:picChg>
        <pc:picChg chg="del">
          <ac:chgData name="Gupta, Garima" userId="647b8639-1013-4187-b568-f4e14b2f9293" providerId="ADAL" clId="{1402364E-88DB-4FB8-8727-C1A6995B1C28}" dt="2022-05-04T00:21:17.927" v="346" actId="478"/>
          <ac:picMkLst>
            <pc:docMk/>
            <pc:sldMk cId="688805125" sldId="300"/>
            <ac:picMk id="5" creationId="{AF38EF11-59F0-CBFE-4E0D-FA4764DA79A1}"/>
          </ac:picMkLst>
        </pc:picChg>
        <pc:picChg chg="del">
          <ac:chgData name="Gupta, Garima" userId="647b8639-1013-4187-b568-f4e14b2f9293" providerId="ADAL" clId="{1402364E-88DB-4FB8-8727-C1A6995B1C28}" dt="2022-05-04T00:21:17.927" v="346" actId="478"/>
          <ac:picMkLst>
            <pc:docMk/>
            <pc:sldMk cId="688805125" sldId="300"/>
            <ac:picMk id="6" creationId="{570083B5-4C5B-41FE-A18E-919149DB671A}"/>
          </ac:picMkLst>
        </pc:picChg>
        <pc:picChg chg="del">
          <ac:chgData name="Gupta, Garima" userId="647b8639-1013-4187-b568-f4e14b2f9293" providerId="ADAL" clId="{1402364E-88DB-4FB8-8727-C1A6995B1C28}" dt="2022-05-04T00:21:17.927" v="346" actId="478"/>
          <ac:picMkLst>
            <pc:docMk/>
            <pc:sldMk cId="688805125" sldId="300"/>
            <ac:picMk id="7" creationId="{1388B22C-733B-39C0-F26D-38C4FFC23797}"/>
          </ac:picMkLst>
        </pc:picChg>
        <pc:picChg chg="del">
          <ac:chgData name="Gupta, Garima" userId="647b8639-1013-4187-b568-f4e14b2f9293" providerId="ADAL" clId="{1402364E-88DB-4FB8-8727-C1A6995B1C28}" dt="2022-05-04T00:21:17.927" v="346" actId="478"/>
          <ac:picMkLst>
            <pc:docMk/>
            <pc:sldMk cId="688805125" sldId="300"/>
            <ac:picMk id="8" creationId="{860A3965-93BD-614B-1A71-B53A9D4E191D}"/>
          </ac:picMkLst>
        </pc:picChg>
        <pc:picChg chg="add del mod">
          <ac:chgData name="Gupta, Garima" userId="647b8639-1013-4187-b568-f4e14b2f9293" providerId="ADAL" clId="{1402364E-88DB-4FB8-8727-C1A6995B1C28}" dt="2022-05-04T04:15:38.846" v="1866" actId="478"/>
          <ac:picMkLst>
            <pc:docMk/>
            <pc:sldMk cId="688805125" sldId="300"/>
            <ac:picMk id="16" creationId="{A0FD1404-5614-45BD-8F9B-F2131FF1110D}"/>
          </ac:picMkLst>
        </pc:picChg>
        <pc:picChg chg="add del mod modCrop">
          <ac:chgData name="Gupta, Garima" userId="647b8639-1013-4187-b568-f4e14b2f9293" providerId="ADAL" clId="{1402364E-88DB-4FB8-8727-C1A6995B1C28}" dt="2022-05-04T04:15:38.846" v="1866" actId="478"/>
          <ac:picMkLst>
            <pc:docMk/>
            <pc:sldMk cId="688805125" sldId="300"/>
            <ac:picMk id="18" creationId="{93F9B479-8AC3-4976-90CA-0081EE4CBB4D}"/>
          </ac:picMkLst>
        </pc:picChg>
        <pc:picChg chg="add del mod modCrop">
          <ac:chgData name="Gupta, Garima" userId="647b8639-1013-4187-b568-f4e14b2f9293" providerId="ADAL" clId="{1402364E-88DB-4FB8-8727-C1A6995B1C28}" dt="2022-05-04T04:15:38.846" v="1866" actId="478"/>
          <ac:picMkLst>
            <pc:docMk/>
            <pc:sldMk cId="688805125" sldId="300"/>
            <ac:picMk id="38" creationId="{11FED51E-2DFA-42DB-958A-F892A4F680DB}"/>
          </ac:picMkLst>
        </pc:picChg>
        <pc:picChg chg="add del mod modCrop">
          <ac:chgData name="Gupta, Garima" userId="647b8639-1013-4187-b568-f4e14b2f9293" providerId="ADAL" clId="{1402364E-88DB-4FB8-8727-C1A6995B1C28}" dt="2022-05-04T04:15:38.846" v="1866" actId="478"/>
          <ac:picMkLst>
            <pc:docMk/>
            <pc:sldMk cId="688805125" sldId="300"/>
            <ac:picMk id="45" creationId="{4E4F8030-B009-48CA-A194-BE6066FF50B6}"/>
          </ac:picMkLst>
        </pc:picChg>
        <pc:picChg chg="add del mod">
          <ac:chgData name="Gupta, Garima" userId="647b8639-1013-4187-b568-f4e14b2f9293" providerId="ADAL" clId="{1402364E-88DB-4FB8-8727-C1A6995B1C28}" dt="2022-05-04T04:15:38.846" v="1866" actId="478"/>
          <ac:picMkLst>
            <pc:docMk/>
            <pc:sldMk cId="688805125" sldId="300"/>
            <ac:picMk id="47" creationId="{157D1CF6-62E6-4876-9994-98E2440799D0}"/>
          </ac:picMkLst>
        </pc:picChg>
        <pc:picChg chg="add del mod">
          <ac:chgData name="Gupta, Garima" userId="647b8639-1013-4187-b568-f4e14b2f9293" providerId="ADAL" clId="{1402364E-88DB-4FB8-8727-C1A6995B1C28}" dt="2022-05-04T04:44:30.150" v="2042" actId="478"/>
          <ac:picMkLst>
            <pc:docMk/>
            <pc:sldMk cId="688805125" sldId="300"/>
            <ac:picMk id="94" creationId="{DABA02B1-6AD6-4635-86AC-10E651B63ADA}"/>
          </ac:picMkLst>
        </pc:picChg>
        <pc:picChg chg="add del mod">
          <ac:chgData name="Gupta, Garima" userId="647b8639-1013-4187-b568-f4e14b2f9293" providerId="ADAL" clId="{1402364E-88DB-4FB8-8727-C1A6995B1C28}" dt="2022-05-04T04:44:42.402" v="2044" actId="478"/>
          <ac:picMkLst>
            <pc:docMk/>
            <pc:sldMk cId="688805125" sldId="300"/>
            <ac:picMk id="95" creationId="{F80BD0D3-2F07-4D8F-A80E-6576AA9E1618}"/>
          </ac:picMkLst>
        </pc:picChg>
      </pc:sldChg>
      <pc:sldChg chg="del">
        <pc:chgData name="Gupta, Garima" userId="647b8639-1013-4187-b568-f4e14b2f9293" providerId="ADAL" clId="{1402364E-88DB-4FB8-8727-C1A6995B1C28}" dt="2022-05-04T04:35:41.543" v="2014" actId="47"/>
        <pc:sldMkLst>
          <pc:docMk/>
          <pc:sldMk cId="749511123" sldId="301"/>
        </pc:sldMkLst>
      </pc:sldChg>
      <pc:sldChg chg="del">
        <pc:chgData name="Gupta, Garima" userId="647b8639-1013-4187-b568-f4e14b2f9293" providerId="ADAL" clId="{1402364E-88DB-4FB8-8727-C1A6995B1C28}" dt="2022-05-04T04:35:46.822" v="2016" actId="47"/>
        <pc:sldMkLst>
          <pc:docMk/>
          <pc:sldMk cId="1742345803" sldId="302"/>
        </pc:sldMkLst>
      </pc:sldChg>
      <pc:sldChg chg="del">
        <pc:chgData name="Gupta, Garima" userId="647b8639-1013-4187-b568-f4e14b2f9293" providerId="ADAL" clId="{1402364E-88DB-4FB8-8727-C1A6995B1C28}" dt="2022-05-04T04:35:43.515" v="2015" actId="47"/>
        <pc:sldMkLst>
          <pc:docMk/>
          <pc:sldMk cId="508541686" sldId="304"/>
        </pc:sldMkLst>
      </pc:sldChg>
      <pc:sldChg chg="del">
        <pc:chgData name="Gupta, Garima" userId="647b8639-1013-4187-b568-f4e14b2f9293" providerId="ADAL" clId="{1402364E-88DB-4FB8-8727-C1A6995B1C28}" dt="2022-05-04T04:35:50.821" v="2017" actId="47"/>
        <pc:sldMkLst>
          <pc:docMk/>
          <pc:sldMk cId="1018379720" sldId="305"/>
        </pc:sldMkLst>
      </pc:sldChg>
      <pc:sldChg chg="modSp mod">
        <pc:chgData name="Gupta, Garima" userId="647b8639-1013-4187-b568-f4e14b2f9293" providerId="ADAL" clId="{1402364E-88DB-4FB8-8727-C1A6995B1C28}" dt="2022-05-04T21:36:53.153" v="2241" actId="122"/>
        <pc:sldMkLst>
          <pc:docMk/>
          <pc:sldMk cId="4001701921" sldId="306"/>
        </pc:sldMkLst>
        <pc:graphicFrameChg chg="modGraphic">
          <ac:chgData name="Gupta, Garima" userId="647b8639-1013-4187-b568-f4e14b2f9293" providerId="ADAL" clId="{1402364E-88DB-4FB8-8727-C1A6995B1C28}" dt="2022-05-04T21:36:53.153" v="2241" actId="122"/>
          <ac:graphicFrameMkLst>
            <pc:docMk/>
            <pc:sldMk cId="4001701921" sldId="306"/>
            <ac:graphicFrameMk id="6" creationId="{4FA16FB0-E752-49E8-B804-8EF1CA931A1F}"/>
          </ac:graphicFrameMkLst>
        </pc:graphicFrameChg>
      </pc:sldChg>
      <pc:sldChg chg="addSp delSp modSp new mod">
        <pc:chgData name="Gupta, Garima" userId="647b8639-1013-4187-b568-f4e14b2f9293" providerId="ADAL" clId="{1402364E-88DB-4FB8-8727-C1A6995B1C28}" dt="2022-05-04T01:03:31.350" v="787" actId="1076"/>
        <pc:sldMkLst>
          <pc:docMk/>
          <pc:sldMk cId="4196937307" sldId="307"/>
        </pc:sldMkLst>
        <pc:spChg chg="mod">
          <ac:chgData name="Gupta, Garima" userId="647b8639-1013-4187-b568-f4e14b2f9293" providerId="ADAL" clId="{1402364E-88DB-4FB8-8727-C1A6995B1C28}" dt="2022-05-04T00:07:33.250" v="31" actId="20577"/>
          <ac:spMkLst>
            <pc:docMk/>
            <pc:sldMk cId="4196937307" sldId="307"/>
            <ac:spMk id="2" creationId="{20214278-A156-468E-BEA4-A7EDED02309B}"/>
          </ac:spMkLst>
        </pc:spChg>
        <pc:spChg chg="add del mod">
          <ac:chgData name="Gupta, Garima" userId="647b8639-1013-4187-b568-f4e14b2f9293" providerId="ADAL" clId="{1402364E-88DB-4FB8-8727-C1A6995B1C28}" dt="2022-05-04T00:05:49.541" v="10"/>
          <ac:spMkLst>
            <pc:docMk/>
            <pc:sldMk cId="4196937307" sldId="307"/>
            <ac:spMk id="5" creationId="{1D20B774-5500-49BE-AFE5-A8EA7CD2E2DF}"/>
          </ac:spMkLst>
        </pc:spChg>
        <pc:spChg chg="add del mod">
          <ac:chgData name="Gupta, Garima" userId="647b8639-1013-4187-b568-f4e14b2f9293" providerId="ADAL" clId="{1402364E-88DB-4FB8-8727-C1A6995B1C28}" dt="2022-05-04T00:05:49.541" v="10"/>
          <ac:spMkLst>
            <pc:docMk/>
            <pc:sldMk cId="4196937307" sldId="307"/>
            <ac:spMk id="6" creationId="{5033B73F-3B1B-46F2-A0C1-DA9F3E767B11}"/>
          </ac:spMkLst>
        </pc:spChg>
        <pc:spChg chg="add del mod">
          <ac:chgData name="Gupta, Garima" userId="647b8639-1013-4187-b568-f4e14b2f9293" providerId="ADAL" clId="{1402364E-88DB-4FB8-8727-C1A6995B1C28}" dt="2022-05-04T00:05:49.541" v="10"/>
          <ac:spMkLst>
            <pc:docMk/>
            <pc:sldMk cId="4196937307" sldId="307"/>
            <ac:spMk id="7" creationId="{EF7E6160-3283-4EBB-ACCF-D0AF58B82588}"/>
          </ac:spMkLst>
        </pc:spChg>
        <pc:spChg chg="add del mod">
          <ac:chgData name="Gupta, Garima" userId="647b8639-1013-4187-b568-f4e14b2f9293" providerId="ADAL" clId="{1402364E-88DB-4FB8-8727-C1A6995B1C28}" dt="2022-05-04T00:05:49.541" v="10"/>
          <ac:spMkLst>
            <pc:docMk/>
            <pc:sldMk cId="4196937307" sldId="307"/>
            <ac:spMk id="8" creationId="{97A2BB3B-C554-48CF-A14D-36C102F5A73D}"/>
          </ac:spMkLst>
        </pc:spChg>
        <pc:spChg chg="add del mod">
          <ac:chgData name="Gupta, Garima" userId="647b8639-1013-4187-b568-f4e14b2f9293" providerId="ADAL" clId="{1402364E-88DB-4FB8-8727-C1A6995B1C28}" dt="2022-05-04T00:05:52.154" v="12"/>
          <ac:spMkLst>
            <pc:docMk/>
            <pc:sldMk cId="4196937307" sldId="307"/>
            <ac:spMk id="9" creationId="{90D0620B-0645-4999-8D06-E75D6E6B2317}"/>
          </ac:spMkLst>
        </pc:spChg>
        <pc:spChg chg="add del mod">
          <ac:chgData name="Gupta, Garima" userId="647b8639-1013-4187-b568-f4e14b2f9293" providerId="ADAL" clId="{1402364E-88DB-4FB8-8727-C1A6995B1C28}" dt="2022-05-04T00:05:52.154" v="12"/>
          <ac:spMkLst>
            <pc:docMk/>
            <pc:sldMk cId="4196937307" sldId="307"/>
            <ac:spMk id="10" creationId="{61F74DB5-7761-4CEA-99F7-F525893D0D37}"/>
          </ac:spMkLst>
        </pc:spChg>
        <pc:spChg chg="add del mod">
          <ac:chgData name="Gupta, Garima" userId="647b8639-1013-4187-b568-f4e14b2f9293" providerId="ADAL" clId="{1402364E-88DB-4FB8-8727-C1A6995B1C28}" dt="2022-05-04T00:05:52.154" v="12"/>
          <ac:spMkLst>
            <pc:docMk/>
            <pc:sldMk cId="4196937307" sldId="307"/>
            <ac:spMk id="11" creationId="{E3F56FBF-37B8-4A43-B5AB-B0F02C1734A4}"/>
          </ac:spMkLst>
        </pc:spChg>
        <pc:spChg chg="add del mod">
          <ac:chgData name="Gupta, Garima" userId="647b8639-1013-4187-b568-f4e14b2f9293" providerId="ADAL" clId="{1402364E-88DB-4FB8-8727-C1A6995B1C28}" dt="2022-05-04T00:05:52.154" v="12"/>
          <ac:spMkLst>
            <pc:docMk/>
            <pc:sldMk cId="4196937307" sldId="307"/>
            <ac:spMk id="12" creationId="{3413C9DD-0232-43CE-BCE5-C2F0E57A0C08}"/>
          </ac:spMkLst>
        </pc:spChg>
        <pc:spChg chg="add del mod">
          <ac:chgData name="Gupta, Garima" userId="647b8639-1013-4187-b568-f4e14b2f9293" providerId="ADAL" clId="{1402364E-88DB-4FB8-8727-C1A6995B1C28}" dt="2022-05-04T00:05:55.856" v="14"/>
          <ac:spMkLst>
            <pc:docMk/>
            <pc:sldMk cId="4196937307" sldId="307"/>
            <ac:spMk id="13" creationId="{DEE1BA2B-5FFA-498E-B5BC-F207F804C12F}"/>
          </ac:spMkLst>
        </pc:spChg>
        <pc:spChg chg="add del mod">
          <ac:chgData name="Gupta, Garima" userId="647b8639-1013-4187-b568-f4e14b2f9293" providerId="ADAL" clId="{1402364E-88DB-4FB8-8727-C1A6995B1C28}" dt="2022-05-04T00:05:55.856" v="14"/>
          <ac:spMkLst>
            <pc:docMk/>
            <pc:sldMk cId="4196937307" sldId="307"/>
            <ac:spMk id="14" creationId="{F94EA1AD-113A-4143-9348-EC42C7012B49}"/>
          </ac:spMkLst>
        </pc:spChg>
        <pc:spChg chg="add del mod">
          <ac:chgData name="Gupta, Garima" userId="647b8639-1013-4187-b568-f4e14b2f9293" providerId="ADAL" clId="{1402364E-88DB-4FB8-8727-C1A6995B1C28}" dt="2022-05-04T00:05:55.856" v="14"/>
          <ac:spMkLst>
            <pc:docMk/>
            <pc:sldMk cId="4196937307" sldId="307"/>
            <ac:spMk id="15" creationId="{49394D92-8D52-495C-9D58-DE342950A7D3}"/>
          </ac:spMkLst>
        </pc:spChg>
        <pc:spChg chg="add del mod">
          <ac:chgData name="Gupta, Garima" userId="647b8639-1013-4187-b568-f4e14b2f9293" providerId="ADAL" clId="{1402364E-88DB-4FB8-8727-C1A6995B1C28}" dt="2022-05-04T00:05:55.856" v="14"/>
          <ac:spMkLst>
            <pc:docMk/>
            <pc:sldMk cId="4196937307" sldId="307"/>
            <ac:spMk id="16" creationId="{B80059BC-8917-48AB-B99C-5E02AC16311F}"/>
          </ac:spMkLst>
        </pc:spChg>
        <pc:spChg chg="add del mod">
          <ac:chgData name="Gupta, Garima" userId="647b8639-1013-4187-b568-f4e14b2f9293" providerId="ADAL" clId="{1402364E-88DB-4FB8-8727-C1A6995B1C28}" dt="2022-05-04T00:06:18.789" v="16"/>
          <ac:spMkLst>
            <pc:docMk/>
            <pc:sldMk cId="4196937307" sldId="307"/>
            <ac:spMk id="17" creationId="{02390BB4-178C-402D-AD05-454CBD8AF98C}"/>
          </ac:spMkLst>
        </pc:spChg>
        <pc:spChg chg="add del mod">
          <ac:chgData name="Gupta, Garima" userId="647b8639-1013-4187-b568-f4e14b2f9293" providerId="ADAL" clId="{1402364E-88DB-4FB8-8727-C1A6995B1C28}" dt="2022-05-04T00:06:18.789" v="16"/>
          <ac:spMkLst>
            <pc:docMk/>
            <pc:sldMk cId="4196937307" sldId="307"/>
            <ac:spMk id="18" creationId="{448A5A2B-0DBE-43B3-BE60-4ADB9ABB001C}"/>
          </ac:spMkLst>
        </pc:spChg>
        <pc:spChg chg="add del mod">
          <ac:chgData name="Gupta, Garima" userId="647b8639-1013-4187-b568-f4e14b2f9293" providerId="ADAL" clId="{1402364E-88DB-4FB8-8727-C1A6995B1C28}" dt="2022-05-04T00:06:18.789" v="16"/>
          <ac:spMkLst>
            <pc:docMk/>
            <pc:sldMk cId="4196937307" sldId="307"/>
            <ac:spMk id="19" creationId="{10A471B8-A35F-49FC-BFFA-375B5B2F1345}"/>
          </ac:spMkLst>
        </pc:spChg>
        <pc:spChg chg="add mod">
          <ac:chgData name="Gupta, Garima" userId="647b8639-1013-4187-b568-f4e14b2f9293" providerId="ADAL" clId="{1402364E-88DB-4FB8-8727-C1A6995B1C28}" dt="2022-05-04T00:07:18.263" v="22" actId="1076"/>
          <ac:spMkLst>
            <pc:docMk/>
            <pc:sldMk cId="4196937307" sldId="307"/>
            <ac:spMk id="20" creationId="{F2F34C6E-70E5-473C-B571-1A91FD5A7010}"/>
          </ac:spMkLst>
        </pc:spChg>
        <pc:spChg chg="add mod">
          <ac:chgData name="Gupta, Garima" userId="647b8639-1013-4187-b568-f4e14b2f9293" providerId="ADAL" clId="{1402364E-88DB-4FB8-8727-C1A6995B1C28}" dt="2022-05-04T00:07:22.231" v="23" actId="1076"/>
          <ac:spMkLst>
            <pc:docMk/>
            <pc:sldMk cId="4196937307" sldId="307"/>
            <ac:spMk id="21" creationId="{D593996B-60D6-4CD6-ABC6-F7452F9C0FEA}"/>
          </ac:spMkLst>
        </pc:spChg>
        <pc:spChg chg="add mod">
          <ac:chgData name="Gupta, Garima" userId="647b8639-1013-4187-b568-f4e14b2f9293" providerId="ADAL" clId="{1402364E-88DB-4FB8-8727-C1A6995B1C28}" dt="2022-05-04T00:07:15.567" v="21" actId="1076"/>
          <ac:spMkLst>
            <pc:docMk/>
            <pc:sldMk cId="4196937307" sldId="307"/>
            <ac:spMk id="22" creationId="{616DEC3B-6D78-47C4-8BD6-91EEC87D2A65}"/>
          </ac:spMkLst>
        </pc:spChg>
        <pc:spChg chg="add mod">
          <ac:chgData name="Gupta, Garima" userId="647b8639-1013-4187-b568-f4e14b2f9293" providerId="ADAL" clId="{1402364E-88DB-4FB8-8727-C1A6995B1C28}" dt="2022-05-04T00:07:54.774" v="32"/>
          <ac:spMkLst>
            <pc:docMk/>
            <pc:sldMk cId="4196937307" sldId="307"/>
            <ac:spMk id="23" creationId="{FDBCD346-84D5-40DE-A3B5-0364EFA1C833}"/>
          </ac:spMkLst>
        </pc:spChg>
        <pc:picChg chg="add del mod">
          <ac:chgData name="Gupta, Garima" userId="647b8639-1013-4187-b568-f4e14b2f9293" providerId="ADAL" clId="{1402364E-88DB-4FB8-8727-C1A6995B1C28}" dt="2022-05-04T01:01:59.726" v="773" actId="478"/>
          <ac:picMkLst>
            <pc:docMk/>
            <pc:sldMk cId="4196937307" sldId="307"/>
            <ac:picMk id="25" creationId="{A4F015AB-2340-44C0-9EC4-947513A08630}"/>
          </ac:picMkLst>
        </pc:picChg>
        <pc:picChg chg="add mod modCrop">
          <ac:chgData name="Gupta, Garima" userId="647b8639-1013-4187-b568-f4e14b2f9293" providerId="ADAL" clId="{1402364E-88DB-4FB8-8727-C1A6995B1C28}" dt="2022-05-04T01:03:31.350" v="787" actId="1076"/>
          <ac:picMkLst>
            <pc:docMk/>
            <pc:sldMk cId="4196937307" sldId="307"/>
            <ac:picMk id="27" creationId="{A40614BB-BAC4-4CA0-AA4C-DD4C94D59464}"/>
          </ac:picMkLst>
        </pc:picChg>
      </pc:sldChg>
      <pc:sldChg chg="addSp modSp new mod">
        <pc:chgData name="Gupta, Garima" userId="647b8639-1013-4187-b568-f4e14b2f9293" providerId="ADAL" clId="{1402364E-88DB-4FB8-8727-C1A6995B1C28}" dt="2022-05-04T00:09:29.785" v="95" actId="1076"/>
        <pc:sldMkLst>
          <pc:docMk/>
          <pc:sldMk cId="2186625004" sldId="308"/>
        </pc:sldMkLst>
        <pc:spChg chg="mod">
          <ac:chgData name="Gupta, Garima" userId="647b8639-1013-4187-b568-f4e14b2f9293" providerId="ADAL" clId="{1402364E-88DB-4FB8-8727-C1A6995B1C28}" dt="2022-05-04T00:08:54.442" v="88" actId="20577"/>
          <ac:spMkLst>
            <pc:docMk/>
            <pc:sldMk cId="2186625004" sldId="308"/>
            <ac:spMk id="2" creationId="{2DA1777F-CA22-4FB6-886D-8ABE97B085A2}"/>
          </ac:spMkLst>
        </pc:spChg>
        <pc:spChg chg="add mod">
          <ac:chgData name="Gupta, Garima" userId="647b8639-1013-4187-b568-f4e14b2f9293" providerId="ADAL" clId="{1402364E-88DB-4FB8-8727-C1A6995B1C28}" dt="2022-05-04T00:09:24.245" v="93" actId="1076"/>
          <ac:spMkLst>
            <pc:docMk/>
            <pc:sldMk cId="2186625004" sldId="308"/>
            <ac:spMk id="5" creationId="{B181E5CA-C604-41A7-BC9A-836FCFBAB7B1}"/>
          </ac:spMkLst>
        </pc:spChg>
        <pc:spChg chg="add mod">
          <ac:chgData name="Gupta, Garima" userId="647b8639-1013-4187-b568-f4e14b2f9293" providerId="ADAL" clId="{1402364E-88DB-4FB8-8727-C1A6995B1C28}" dt="2022-05-04T00:09:27.436" v="94" actId="1076"/>
          <ac:spMkLst>
            <pc:docMk/>
            <pc:sldMk cId="2186625004" sldId="308"/>
            <ac:spMk id="6" creationId="{AD09202A-01CB-489E-8446-8244E8B9D2DD}"/>
          </ac:spMkLst>
        </pc:spChg>
        <pc:spChg chg="add mod">
          <ac:chgData name="Gupta, Garima" userId="647b8639-1013-4187-b568-f4e14b2f9293" providerId="ADAL" clId="{1402364E-88DB-4FB8-8727-C1A6995B1C28}" dt="2022-05-04T00:09:20.437" v="92" actId="14100"/>
          <ac:spMkLst>
            <pc:docMk/>
            <pc:sldMk cId="2186625004" sldId="308"/>
            <ac:spMk id="7" creationId="{0FBD3DAD-24F9-4A03-B563-989C48E2CC8D}"/>
          </ac:spMkLst>
        </pc:spChg>
        <pc:spChg chg="add mod">
          <ac:chgData name="Gupta, Garima" userId="647b8639-1013-4187-b568-f4e14b2f9293" providerId="ADAL" clId="{1402364E-88DB-4FB8-8727-C1A6995B1C28}" dt="2022-05-04T00:09:29.785" v="95" actId="1076"/>
          <ac:spMkLst>
            <pc:docMk/>
            <pc:sldMk cId="2186625004" sldId="308"/>
            <ac:spMk id="8" creationId="{EAF43EE4-D3F9-461F-B7A3-68F5AE7F7B96}"/>
          </ac:spMkLst>
        </pc:spChg>
      </pc:sldChg>
      <pc:sldChg chg="addSp modSp new mod">
        <pc:chgData name="Gupta, Garima" userId="647b8639-1013-4187-b568-f4e14b2f9293" providerId="ADAL" clId="{1402364E-88DB-4FB8-8727-C1A6995B1C28}" dt="2022-05-04T05:01:39.482" v="2196" actId="14100"/>
        <pc:sldMkLst>
          <pc:docMk/>
          <pc:sldMk cId="3526167031" sldId="309"/>
        </pc:sldMkLst>
        <pc:spChg chg="mod">
          <ac:chgData name="Gupta, Garima" userId="647b8639-1013-4187-b568-f4e14b2f9293" providerId="ADAL" clId="{1402364E-88DB-4FB8-8727-C1A6995B1C28}" dt="2022-05-04T00:09:59.044" v="108" actId="20577"/>
          <ac:spMkLst>
            <pc:docMk/>
            <pc:sldMk cId="3526167031" sldId="309"/>
            <ac:spMk id="2" creationId="{5E66AD8E-7AFA-4AD1-8C56-C31C6EA41022}"/>
          </ac:spMkLst>
        </pc:spChg>
        <pc:spChg chg="add mod">
          <ac:chgData name="Gupta, Garima" userId="647b8639-1013-4187-b568-f4e14b2f9293" providerId="ADAL" clId="{1402364E-88DB-4FB8-8727-C1A6995B1C28}" dt="2022-05-04T00:10:27.850" v="113" actId="1076"/>
          <ac:spMkLst>
            <pc:docMk/>
            <pc:sldMk cId="3526167031" sldId="309"/>
            <ac:spMk id="6" creationId="{BE42F740-83A6-494D-9907-788A0B0B4AE6}"/>
          </ac:spMkLst>
        </pc:spChg>
        <pc:spChg chg="mod">
          <ac:chgData name="Gupta, Garima" userId="647b8639-1013-4187-b568-f4e14b2f9293" providerId="ADAL" clId="{1402364E-88DB-4FB8-8727-C1A6995B1C28}" dt="2022-05-04T05:01:24.399" v="2192" actId="20577"/>
          <ac:spMkLst>
            <pc:docMk/>
            <pc:sldMk cId="3526167031" sldId="309"/>
            <ac:spMk id="9" creationId="{47C853C4-BC8A-C94C-1134-6AE7A3FEA6FD}"/>
          </ac:spMkLst>
        </pc:spChg>
        <pc:spChg chg="mod">
          <ac:chgData name="Gupta, Garima" userId="647b8639-1013-4187-b568-f4e14b2f9293" providerId="ADAL" clId="{1402364E-88DB-4FB8-8727-C1A6995B1C28}" dt="2022-05-04T05:01:17.231" v="2190" actId="113"/>
          <ac:spMkLst>
            <pc:docMk/>
            <pc:sldMk cId="3526167031" sldId="309"/>
            <ac:spMk id="11" creationId="{1538F08A-A480-2CAB-AD1F-F1532B9E3C71}"/>
          </ac:spMkLst>
        </pc:spChg>
        <pc:spChg chg="mod">
          <ac:chgData name="Gupta, Garima" userId="647b8639-1013-4187-b568-f4e14b2f9293" providerId="ADAL" clId="{1402364E-88DB-4FB8-8727-C1A6995B1C28}" dt="2022-05-04T05:01:30.747" v="2194" actId="20577"/>
          <ac:spMkLst>
            <pc:docMk/>
            <pc:sldMk cId="3526167031" sldId="309"/>
            <ac:spMk id="12" creationId="{77582E2A-D9DA-B076-09A7-3571DF82BB77}"/>
          </ac:spMkLst>
        </pc:spChg>
        <pc:picChg chg="add mod">
          <ac:chgData name="Gupta, Garima" userId="647b8639-1013-4187-b568-f4e14b2f9293" providerId="ADAL" clId="{1402364E-88DB-4FB8-8727-C1A6995B1C28}" dt="2022-05-04T00:10:16.140" v="110" actId="14100"/>
          <ac:picMkLst>
            <pc:docMk/>
            <pc:sldMk cId="3526167031" sldId="309"/>
            <ac:picMk id="5" creationId="{F7129F67-A8BB-4E22-B56D-779EEE7CE2A5}"/>
          </ac:picMkLst>
        </pc:picChg>
        <pc:picChg chg="mod">
          <ac:chgData name="Gupta, Garima" userId="647b8639-1013-4187-b568-f4e14b2f9293" providerId="ADAL" clId="{1402364E-88DB-4FB8-8727-C1A6995B1C28}" dt="2022-05-04T05:01:39.482" v="2196" actId="14100"/>
          <ac:picMkLst>
            <pc:docMk/>
            <pc:sldMk cId="3526167031" sldId="309"/>
            <ac:picMk id="7" creationId="{A575AFB1-E06B-0E4D-BD36-CB52FE6ED3B0}"/>
          </ac:picMkLst>
        </pc:picChg>
      </pc:sldChg>
      <pc:sldChg chg="modSp new mod">
        <pc:chgData name="Gupta, Garima" userId="647b8639-1013-4187-b568-f4e14b2f9293" providerId="ADAL" clId="{1402364E-88DB-4FB8-8727-C1A6995B1C28}" dt="2022-05-04T04:57:59.311" v="2162" actId="2711"/>
        <pc:sldMkLst>
          <pc:docMk/>
          <pc:sldMk cId="2396904659" sldId="310"/>
        </pc:sldMkLst>
        <pc:spChg chg="mod">
          <ac:chgData name="Gupta, Garima" userId="647b8639-1013-4187-b568-f4e14b2f9293" providerId="ADAL" clId="{1402364E-88DB-4FB8-8727-C1A6995B1C28}" dt="2022-05-04T00:10:55.448" v="143" actId="20577"/>
          <ac:spMkLst>
            <pc:docMk/>
            <pc:sldMk cId="2396904659" sldId="310"/>
            <ac:spMk id="2" creationId="{54E4A4CD-C451-4EA5-8396-E451A71E0990}"/>
          </ac:spMkLst>
        </pc:spChg>
        <pc:spChg chg="mod">
          <ac:chgData name="Gupta, Garima" userId="647b8639-1013-4187-b568-f4e14b2f9293" providerId="ADAL" clId="{1402364E-88DB-4FB8-8727-C1A6995B1C28}" dt="2022-05-04T00:11:14.860" v="145" actId="20577"/>
          <ac:spMkLst>
            <pc:docMk/>
            <pc:sldMk cId="2396904659" sldId="310"/>
            <ac:spMk id="3" creationId="{930DABCE-6A51-4581-91AD-40D6CFA4250F}"/>
          </ac:spMkLst>
        </pc:spChg>
        <pc:graphicFrameChg chg="mod">
          <ac:chgData name="Gupta, Garima" userId="647b8639-1013-4187-b568-f4e14b2f9293" providerId="ADAL" clId="{1402364E-88DB-4FB8-8727-C1A6995B1C28}" dt="2022-05-04T04:57:59.311" v="2162" actId="2711"/>
          <ac:graphicFrameMkLst>
            <pc:docMk/>
            <pc:sldMk cId="2396904659" sldId="310"/>
            <ac:graphicFrameMk id="7" creationId="{6938E615-40D9-9064-238A-B0717F9CA5C6}"/>
          </ac:graphicFrameMkLst>
        </pc:graphicFrameChg>
      </pc:sldChg>
      <pc:sldChg chg="addSp modSp new mod">
        <pc:chgData name="Gupta, Garima" userId="647b8639-1013-4187-b568-f4e14b2f9293" providerId="ADAL" clId="{1402364E-88DB-4FB8-8727-C1A6995B1C28}" dt="2022-05-04T04:58:50.251" v="2163" actId="1076"/>
        <pc:sldMkLst>
          <pc:docMk/>
          <pc:sldMk cId="2840106340" sldId="311"/>
        </pc:sldMkLst>
        <pc:spChg chg="mod">
          <ac:chgData name="Gupta, Garima" userId="647b8639-1013-4187-b568-f4e14b2f9293" providerId="ADAL" clId="{1402364E-88DB-4FB8-8727-C1A6995B1C28}" dt="2022-05-04T00:11:20.913" v="156" actId="20577"/>
          <ac:spMkLst>
            <pc:docMk/>
            <pc:sldMk cId="2840106340" sldId="311"/>
            <ac:spMk id="2" creationId="{43082899-FA5D-4C7F-B822-18B83C6A4E61}"/>
          </ac:spMkLst>
        </pc:spChg>
        <pc:spChg chg="add mod">
          <ac:chgData name="Gupta, Garima" userId="647b8639-1013-4187-b568-f4e14b2f9293" providerId="ADAL" clId="{1402364E-88DB-4FB8-8727-C1A6995B1C28}" dt="2022-05-04T00:11:32.194" v="158" actId="1076"/>
          <ac:spMkLst>
            <pc:docMk/>
            <pc:sldMk cId="2840106340" sldId="311"/>
            <ac:spMk id="10" creationId="{6BB4152E-3E67-4888-8027-7A38758D4F49}"/>
          </ac:spMkLst>
        </pc:spChg>
        <pc:spChg chg="add mod">
          <ac:chgData name="Gupta, Garima" userId="647b8639-1013-4187-b568-f4e14b2f9293" providerId="ADAL" clId="{1402364E-88DB-4FB8-8727-C1A6995B1C28}" dt="2022-05-04T00:11:32.194" v="158" actId="1076"/>
          <ac:spMkLst>
            <pc:docMk/>
            <pc:sldMk cId="2840106340" sldId="311"/>
            <ac:spMk id="11" creationId="{450497D0-36F1-4BCA-87B0-B330A85A7A6F}"/>
          </ac:spMkLst>
        </pc:spChg>
        <pc:spChg chg="mod">
          <ac:chgData name="Gupta, Garima" userId="647b8639-1013-4187-b568-f4e14b2f9293" providerId="ADAL" clId="{1402364E-88DB-4FB8-8727-C1A6995B1C28}" dt="2022-05-04T04:58:50.251" v="2163" actId="1076"/>
          <ac:spMkLst>
            <pc:docMk/>
            <pc:sldMk cId="2840106340" sldId="311"/>
            <ac:spMk id="14" creationId="{5840450A-BF2B-78DF-7E09-2A2482F8DDF3}"/>
          </ac:spMkLst>
        </pc:spChg>
        <pc:picChg chg="add mod">
          <ac:chgData name="Gupta, Garima" userId="647b8639-1013-4187-b568-f4e14b2f9293" providerId="ADAL" clId="{1402364E-88DB-4FB8-8727-C1A6995B1C28}" dt="2022-05-04T00:11:32.194" v="158" actId="1076"/>
          <ac:picMkLst>
            <pc:docMk/>
            <pc:sldMk cId="2840106340" sldId="311"/>
            <ac:picMk id="5" creationId="{3CB171C8-CD3B-40FF-B0CE-F7BE22A5E0C5}"/>
          </ac:picMkLst>
        </pc:picChg>
        <pc:picChg chg="add mod">
          <ac:chgData name="Gupta, Garima" userId="647b8639-1013-4187-b568-f4e14b2f9293" providerId="ADAL" clId="{1402364E-88DB-4FB8-8727-C1A6995B1C28}" dt="2022-05-04T00:11:32.194" v="158" actId="1076"/>
          <ac:picMkLst>
            <pc:docMk/>
            <pc:sldMk cId="2840106340" sldId="311"/>
            <ac:picMk id="6" creationId="{9B0726DA-3CD3-4DEA-A786-65030E267AE7}"/>
          </ac:picMkLst>
        </pc:picChg>
        <pc:picChg chg="add mod">
          <ac:chgData name="Gupta, Garima" userId="647b8639-1013-4187-b568-f4e14b2f9293" providerId="ADAL" clId="{1402364E-88DB-4FB8-8727-C1A6995B1C28}" dt="2022-05-04T00:11:32.194" v="158" actId="1076"/>
          <ac:picMkLst>
            <pc:docMk/>
            <pc:sldMk cId="2840106340" sldId="311"/>
            <ac:picMk id="7" creationId="{8D87EB15-0B5B-4D43-9C3C-97EB3D521A97}"/>
          </ac:picMkLst>
        </pc:picChg>
        <pc:picChg chg="add mod">
          <ac:chgData name="Gupta, Garima" userId="647b8639-1013-4187-b568-f4e14b2f9293" providerId="ADAL" clId="{1402364E-88DB-4FB8-8727-C1A6995B1C28}" dt="2022-05-04T00:11:32.194" v="158" actId="1076"/>
          <ac:picMkLst>
            <pc:docMk/>
            <pc:sldMk cId="2840106340" sldId="311"/>
            <ac:picMk id="8" creationId="{4DE84AF9-3969-497B-8DED-CB36C63CBA64}"/>
          </ac:picMkLst>
        </pc:picChg>
        <pc:picChg chg="add mod">
          <ac:chgData name="Gupta, Garima" userId="647b8639-1013-4187-b568-f4e14b2f9293" providerId="ADAL" clId="{1402364E-88DB-4FB8-8727-C1A6995B1C28}" dt="2022-05-04T00:11:32.194" v="158" actId="1076"/>
          <ac:picMkLst>
            <pc:docMk/>
            <pc:sldMk cId="2840106340" sldId="311"/>
            <ac:picMk id="9" creationId="{802CF777-F18A-46B9-BEEA-ED759B06C155}"/>
          </ac:picMkLst>
        </pc:picChg>
      </pc:sldChg>
      <pc:sldChg chg="addSp delSp modSp new mod">
        <pc:chgData name="Gupta, Garima" userId="647b8639-1013-4187-b568-f4e14b2f9293" providerId="ADAL" clId="{1402364E-88DB-4FB8-8727-C1A6995B1C28}" dt="2022-05-04T04:59:51.222" v="2178" actId="2711"/>
        <pc:sldMkLst>
          <pc:docMk/>
          <pc:sldMk cId="1439043840" sldId="312"/>
        </pc:sldMkLst>
        <pc:spChg chg="mod">
          <ac:chgData name="Gupta, Garima" userId="647b8639-1013-4187-b568-f4e14b2f9293" providerId="ADAL" clId="{1402364E-88DB-4FB8-8727-C1A6995B1C28}" dt="2022-05-04T00:12:12.118" v="174" actId="20577"/>
          <ac:spMkLst>
            <pc:docMk/>
            <pc:sldMk cId="1439043840" sldId="312"/>
            <ac:spMk id="2" creationId="{D599350E-0887-45F8-B515-2DEB51EDE16E}"/>
          </ac:spMkLst>
        </pc:spChg>
        <pc:spChg chg="mod">
          <ac:chgData name="Gupta, Garima" userId="647b8639-1013-4187-b568-f4e14b2f9293" providerId="ADAL" clId="{1402364E-88DB-4FB8-8727-C1A6995B1C28}" dt="2022-05-04T04:59:38.167" v="2176" actId="403"/>
          <ac:spMkLst>
            <pc:docMk/>
            <pc:sldMk cId="1439043840" sldId="312"/>
            <ac:spMk id="3" creationId="{C265CDF1-84E7-553D-71DE-4699DF3493FE}"/>
          </ac:spMkLst>
        </pc:spChg>
        <pc:spChg chg="mod">
          <ac:chgData name="Gupta, Garima" userId="647b8639-1013-4187-b568-f4e14b2f9293" providerId="ADAL" clId="{1402364E-88DB-4FB8-8727-C1A6995B1C28}" dt="2022-05-04T00:11:49.158" v="160"/>
          <ac:spMkLst>
            <pc:docMk/>
            <pc:sldMk cId="1439043840" sldId="312"/>
            <ac:spMk id="7" creationId="{9E98A402-6310-4CF1-ABED-62D072AE6FBD}"/>
          </ac:spMkLst>
        </pc:spChg>
        <pc:spChg chg="mod">
          <ac:chgData name="Gupta, Garima" userId="647b8639-1013-4187-b568-f4e14b2f9293" providerId="ADAL" clId="{1402364E-88DB-4FB8-8727-C1A6995B1C28}" dt="2022-05-04T00:11:49.158" v="160"/>
          <ac:spMkLst>
            <pc:docMk/>
            <pc:sldMk cId="1439043840" sldId="312"/>
            <ac:spMk id="8" creationId="{0CC100E8-C044-4896-9CEF-66B0737E48D9}"/>
          </ac:spMkLst>
        </pc:spChg>
        <pc:spChg chg="mod">
          <ac:chgData name="Gupta, Garima" userId="647b8639-1013-4187-b568-f4e14b2f9293" providerId="ADAL" clId="{1402364E-88DB-4FB8-8727-C1A6995B1C28}" dt="2022-05-04T00:11:49.158" v="160"/>
          <ac:spMkLst>
            <pc:docMk/>
            <pc:sldMk cId="1439043840" sldId="312"/>
            <ac:spMk id="10" creationId="{EEE870DA-C1D1-4E92-B680-E049D4F173BB}"/>
          </ac:spMkLst>
        </pc:spChg>
        <pc:spChg chg="mod">
          <ac:chgData name="Gupta, Garima" userId="647b8639-1013-4187-b568-f4e14b2f9293" providerId="ADAL" clId="{1402364E-88DB-4FB8-8727-C1A6995B1C28}" dt="2022-05-04T00:11:49.158" v="160"/>
          <ac:spMkLst>
            <pc:docMk/>
            <pc:sldMk cId="1439043840" sldId="312"/>
            <ac:spMk id="11" creationId="{BDDB9711-179E-4AE4-9FF1-893078519B90}"/>
          </ac:spMkLst>
        </pc:spChg>
        <pc:spChg chg="mod">
          <ac:chgData name="Gupta, Garima" userId="647b8639-1013-4187-b568-f4e14b2f9293" providerId="ADAL" clId="{1402364E-88DB-4FB8-8727-C1A6995B1C28}" dt="2022-05-04T00:11:49.158" v="160"/>
          <ac:spMkLst>
            <pc:docMk/>
            <pc:sldMk cId="1439043840" sldId="312"/>
            <ac:spMk id="13" creationId="{D4D8510B-4DB1-4B3A-A86A-8A0A30088560}"/>
          </ac:spMkLst>
        </pc:spChg>
        <pc:spChg chg="mod">
          <ac:chgData name="Gupta, Garima" userId="647b8639-1013-4187-b568-f4e14b2f9293" providerId="ADAL" clId="{1402364E-88DB-4FB8-8727-C1A6995B1C28}" dt="2022-05-04T00:11:49.158" v="160"/>
          <ac:spMkLst>
            <pc:docMk/>
            <pc:sldMk cId="1439043840" sldId="312"/>
            <ac:spMk id="14" creationId="{620BDE40-89A9-4166-A1A6-09B390367A12}"/>
          </ac:spMkLst>
        </pc:spChg>
        <pc:spChg chg="mod">
          <ac:chgData name="Gupta, Garima" userId="647b8639-1013-4187-b568-f4e14b2f9293" providerId="ADAL" clId="{1402364E-88DB-4FB8-8727-C1A6995B1C28}" dt="2022-05-04T00:11:49.158" v="160"/>
          <ac:spMkLst>
            <pc:docMk/>
            <pc:sldMk cId="1439043840" sldId="312"/>
            <ac:spMk id="16" creationId="{388E6D2E-6F4D-478B-9019-F67F4CFA9711}"/>
          </ac:spMkLst>
        </pc:spChg>
        <pc:spChg chg="mod">
          <ac:chgData name="Gupta, Garima" userId="647b8639-1013-4187-b568-f4e14b2f9293" providerId="ADAL" clId="{1402364E-88DB-4FB8-8727-C1A6995B1C28}" dt="2022-05-04T00:11:49.158" v="160"/>
          <ac:spMkLst>
            <pc:docMk/>
            <pc:sldMk cId="1439043840" sldId="312"/>
            <ac:spMk id="17" creationId="{608CFCBB-3F88-431D-A34F-72B49408A413}"/>
          </ac:spMkLst>
        </pc:spChg>
        <pc:spChg chg="mod">
          <ac:chgData name="Gupta, Garima" userId="647b8639-1013-4187-b568-f4e14b2f9293" providerId="ADAL" clId="{1402364E-88DB-4FB8-8727-C1A6995B1C28}" dt="2022-05-04T00:11:49.158" v="160"/>
          <ac:spMkLst>
            <pc:docMk/>
            <pc:sldMk cId="1439043840" sldId="312"/>
            <ac:spMk id="19" creationId="{43D11AE9-B859-4D48-9F15-0A17F4868990}"/>
          </ac:spMkLst>
        </pc:spChg>
        <pc:spChg chg="mod">
          <ac:chgData name="Gupta, Garima" userId="647b8639-1013-4187-b568-f4e14b2f9293" providerId="ADAL" clId="{1402364E-88DB-4FB8-8727-C1A6995B1C28}" dt="2022-05-04T00:11:49.158" v="160"/>
          <ac:spMkLst>
            <pc:docMk/>
            <pc:sldMk cId="1439043840" sldId="312"/>
            <ac:spMk id="20" creationId="{B86EC815-49A1-41E9-BAD5-46D915CED586}"/>
          </ac:spMkLst>
        </pc:spChg>
        <pc:spChg chg="mod">
          <ac:chgData name="Gupta, Garima" userId="647b8639-1013-4187-b568-f4e14b2f9293" providerId="ADAL" clId="{1402364E-88DB-4FB8-8727-C1A6995B1C28}" dt="2022-05-04T00:11:49.158" v="160"/>
          <ac:spMkLst>
            <pc:docMk/>
            <pc:sldMk cId="1439043840" sldId="312"/>
            <ac:spMk id="22" creationId="{EF94942A-15DD-4DE6-8EA6-E17A0BED0B38}"/>
          </ac:spMkLst>
        </pc:spChg>
        <pc:spChg chg="mod">
          <ac:chgData name="Gupta, Garima" userId="647b8639-1013-4187-b568-f4e14b2f9293" providerId="ADAL" clId="{1402364E-88DB-4FB8-8727-C1A6995B1C28}" dt="2022-05-04T00:11:49.158" v="160"/>
          <ac:spMkLst>
            <pc:docMk/>
            <pc:sldMk cId="1439043840" sldId="312"/>
            <ac:spMk id="23" creationId="{7CED8362-70BD-4E74-8C97-A357E03D48D2}"/>
          </ac:spMkLst>
        </pc:spChg>
        <pc:spChg chg="mod">
          <ac:chgData name="Gupta, Garima" userId="647b8639-1013-4187-b568-f4e14b2f9293" providerId="ADAL" clId="{1402364E-88DB-4FB8-8727-C1A6995B1C28}" dt="2022-05-04T00:11:49.158" v="160"/>
          <ac:spMkLst>
            <pc:docMk/>
            <pc:sldMk cId="1439043840" sldId="312"/>
            <ac:spMk id="25" creationId="{61788E8D-1029-40FA-9C9C-17EAFC1BB76D}"/>
          </ac:spMkLst>
        </pc:spChg>
        <pc:spChg chg="mod">
          <ac:chgData name="Gupta, Garima" userId="647b8639-1013-4187-b568-f4e14b2f9293" providerId="ADAL" clId="{1402364E-88DB-4FB8-8727-C1A6995B1C28}" dt="2022-05-04T00:11:49.158" v="160"/>
          <ac:spMkLst>
            <pc:docMk/>
            <pc:sldMk cId="1439043840" sldId="312"/>
            <ac:spMk id="26" creationId="{7D2E4E87-A364-4D91-B684-E4500C96E523}"/>
          </ac:spMkLst>
        </pc:spChg>
        <pc:spChg chg="mod">
          <ac:chgData name="Gupta, Garima" userId="647b8639-1013-4187-b568-f4e14b2f9293" providerId="ADAL" clId="{1402364E-88DB-4FB8-8727-C1A6995B1C28}" dt="2022-05-04T00:11:49.158" v="160"/>
          <ac:spMkLst>
            <pc:docMk/>
            <pc:sldMk cId="1439043840" sldId="312"/>
            <ac:spMk id="28" creationId="{E5CAFDAC-F9B7-410E-9E44-3765D6D3E817}"/>
          </ac:spMkLst>
        </pc:spChg>
        <pc:spChg chg="mod">
          <ac:chgData name="Gupta, Garima" userId="647b8639-1013-4187-b568-f4e14b2f9293" providerId="ADAL" clId="{1402364E-88DB-4FB8-8727-C1A6995B1C28}" dt="2022-05-04T00:11:49.158" v="160"/>
          <ac:spMkLst>
            <pc:docMk/>
            <pc:sldMk cId="1439043840" sldId="312"/>
            <ac:spMk id="29" creationId="{DC3EBDA0-09B4-4759-92A1-565AE4665537}"/>
          </ac:spMkLst>
        </pc:spChg>
        <pc:spChg chg="mod">
          <ac:chgData name="Gupta, Garima" userId="647b8639-1013-4187-b568-f4e14b2f9293" providerId="ADAL" clId="{1402364E-88DB-4FB8-8727-C1A6995B1C28}" dt="2022-05-04T00:11:49.158" v="160"/>
          <ac:spMkLst>
            <pc:docMk/>
            <pc:sldMk cId="1439043840" sldId="312"/>
            <ac:spMk id="31" creationId="{FE64C450-86D3-4F8F-913E-2D503D64F5BE}"/>
          </ac:spMkLst>
        </pc:spChg>
        <pc:spChg chg="mod">
          <ac:chgData name="Gupta, Garima" userId="647b8639-1013-4187-b568-f4e14b2f9293" providerId="ADAL" clId="{1402364E-88DB-4FB8-8727-C1A6995B1C28}" dt="2022-05-04T00:11:49.158" v="160"/>
          <ac:spMkLst>
            <pc:docMk/>
            <pc:sldMk cId="1439043840" sldId="312"/>
            <ac:spMk id="32" creationId="{D467C82F-CC24-486E-A24A-8E87A316CE7C}"/>
          </ac:spMkLst>
        </pc:spChg>
        <pc:spChg chg="mod">
          <ac:chgData name="Gupta, Garima" userId="647b8639-1013-4187-b568-f4e14b2f9293" providerId="ADAL" clId="{1402364E-88DB-4FB8-8727-C1A6995B1C28}" dt="2022-05-04T00:11:49.158" v="160"/>
          <ac:spMkLst>
            <pc:docMk/>
            <pc:sldMk cId="1439043840" sldId="312"/>
            <ac:spMk id="34" creationId="{9FB9FCC8-B22D-400D-BF29-8DC04BDA0557}"/>
          </ac:spMkLst>
        </pc:spChg>
        <pc:spChg chg="mod">
          <ac:chgData name="Gupta, Garima" userId="647b8639-1013-4187-b568-f4e14b2f9293" providerId="ADAL" clId="{1402364E-88DB-4FB8-8727-C1A6995B1C28}" dt="2022-05-04T00:11:49.158" v="160"/>
          <ac:spMkLst>
            <pc:docMk/>
            <pc:sldMk cId="1439043840" sldId="312"/>
            <ac:spMk id="35" creationId="{6D9FF1FD-2B5B-45A4-AAEA-37174340FC18}"/>
          </ac:spMkLst>
        </pc:spChg>
        <pc:grpChg chg="add del mod">
          <ac:chgData name="Gupta, Garima" userId="647b8639-1013-4187-b568-f4e14b2f9293" providerId="ADAL" clId="{1402364E-88DB-4FB8-8727-C1A6995B1C28}" dt="2022-05-04T00:12:04.889" v="163"/>
          <ac:grpSpMkLst>
            <pc:docMk/>
            <pc:sldMk cId="1439043840" sldId="312"/>
            <ac:grpSpMk id="6" creationId="{E2B7CC48-A1B6-4E2E-9176-D10984AF71EE}"/>
          </ac:grpSpMkLst>
        </pc:grpChg>
        <pc:grpChg chg="add del mod">
          <ac:chgData name="Gupta, Garima" userId="647b8639-1013-4187-b568-f4e14b2f9293" providerId="ADAL" clId="{1402364E-88DB-4FB8-8727-C1A6995B1C28}" dt="2022-05-04T00:12:04.889" v="163"/>
          <ac:grpSpMkLst>
            <pc:docMk/>
            <pc:sldMk cId="1439043840" sldId="312"/>
            <ac:grpSpMk id="9" creationId="{1F3AC709-A6A5-4FF8-9A4A-B05C84EA8E53}"/>
          </ac:grpSpMkLst>
        </pc:grpChg>
        <pc:grpChg chg="add del mod">
          <ac:chgData name="Gupta, Garima" userId="647b8639-1013-4187-b568-f4e14b2f9293" providerId="ADAL" clId="{1402364E-88DB-4FB8-8727-C1A6995B1C28}" dt="2022-05-04T00:12:04.889" v="163"/>
          <ac:grpSpMkLst>
            <pc:docMk/>
            <pc:sldMk cId="1439043840" sldId="312"/>
            <ac:grpSpMk id="12" creationId="{DDB3C5EF-4775-4AC5-936F-F2F55B0C9AED}"/>
          </ac:grpSpMkLst>
        </pc:grpChg>
        <pc:grpChg chg="add del mod">
          <ac:chgData name="Gupta, Garima" userId="647b8639-1013-4187-b568-f4e14b2f9293" providerId="ADAL" clId="{1402364E-88DB-4FB8-8727-C1A6995B1C28}" dt="2022-05-04T00:12:04.889" v="163"/>
          <ac:grpSpMkLst>
            <pc:docMk/>
            <pc:sldMk cId="1439043840" sldId="312"/>
            <ac:grpSpMk id="15" creationId="{D38E9689-DEA8-45F0-BF56-2F7A410E2209}"/>
          </ac:grpSpMkLst>
        </pc:grpChg>
        <pc:grpChg chg="add del mod">
          <ac:chgData name="Gupta, Garima" userId="647b8639-1013-4187-b568-f4e14b2f9293" providerId="ADAL" clId="{1402364E-88DB-4FB8-8727-C1A6995B1C28}" dt="2022-05-04T00:12:04.889" v="163"/>
          <ac:grpSpMkLst>
            <pc:docMk/>
            <pc:sldMk cId="1439043840" sldId="312"/>
            <ac:grpSpMk id="18" creationId="{86F57981-1A2A-49A1-A347-F465DDFF5F37}"/>
          </ac:grpSpMkLst>
        </pc:grpChg>
        <pc:grpChg chg="add del mod">
          <ac:chgData name="Gupta, Garima" userId="647b8639-1013-4187-b568-f4e14b2f9293" providerId="ADAL" clId="{1402364E-88DB-4FB8-8727-C1A6995B1C28}" dt="2022-05-04T00:12:04.889" v="163"/>
          <ac:grpSpMkLst>
            <pc:docMk/>
            <pc:sldMk cId="1439043840" sldId="312"/>
            <ac:grpSpMk id="21" creationId="{97A11BA8-C651-45BD-B0B9-75D9D32C7F9F}"/>
          </ac:grpSpMkLst>
        </pc:grpChg>
        <pc:grpChg chg="add del mod">
          <ac:chgData name="Gupta, Garima" userId="647b8639-1013-4187-b568-f4e14b2f9293" providerId="ADAL" clId="{1402364E-88DB-4FB8-8727-C1A6995B1C28}" dt="2022-05-04T00:12:04.889" v="163"/>
          <ac:grpSpMkLst>
            <pc:docMk/>
            <pc:sldMk cId="1439043840" sldId="312"/>
            <ac:grpSpMk id="24" creationId="{B524A069-4520-4F7C-A46B-25A44C298F77}"/>
          </ac:grpSpMkLst>
        </pc:grpChg>
        <pc:grpChg chg="add del mod">
          <ac:chgData name="Gupta, Garima" userId="647b8639-1013-4187-b568-f4e14b2f9293" providerId="ADAL" clId="{1402364E-88DB-4FB8-8727-C1A6995B1C28}" dt="2022-05-04T00:12:04.889" v="163"/>
          <ac:grpSpMkLst>
            <pc:docMk/>
            <pc:sldMk cId="1439043840" sldId="312"/>
            <ac:grpSpMk id="27" creationId="{B1AA6273-A77C-4B3F-8E1E-F8B5552F121C}"/>
          </ac:grpSpMkLst>
        </pc:grpChg>
        <pc:grpChg chg="add del mod">
          <ac:chgData name="Gupta, Garima" userId="647b8639-1013-4187-b568-f4e14b2f9293" providerId="ADAL" clId="{1402364E-88DB-4FB8-8727-C1A6995B1C28}" dt="2022-05-04T00:12:04.889" v="163"/>
          <ac:grpSpMkLst>
            <pc:docMk/>
            <pc:sldMk cId="1439043840" sldId="312"/>
            <ac:grpSpMk id="30" creationId="{8BF1F0A9-5832-4BCF-B45E-A6BA92CC63B4}"/>
          </ac:grpSpMkLst>
        </pc:grpChg>
        <pc:grpChg chg="add del mod">
          <ac:chgData name="Gupta, Garima" userId="647b8639-1013-4187-b568-f4e14b2f9293" providerId="ADAL" clId="{1402364E-88DB-4FB8-8727-C1A6995B1C28}" dt="2022-05-04T00:12:04.889" v="163"/>
          <ac:grpSpMkLst>
            <pc:docMk/>
            <pc:sldMk cId="1439043840" sldId="312"/>
            <ac:grpSpMk id="33" creationId="{8BC040C6-051F-476D-B988-E54416BE4F78}"/>
          </ac:grpSpMkLst>
        </pc:grpChg>
        <pc:graphicFrameChg chg="add del mod">
          <ac:chgData name="Gupta, Garima" userId="647b8639-1013-4187-b568-f4e14b2f9293" providerId="ADAL" clId="{1402364E-88DB-4FB8-8727-C1A6995B1C28}" dt="2022-05-04T00:12:04.889" v="163"/>
          <ac:graphicFrameMkLst>
            <pc:docMk/>
            <pc:sldMk cId="1439043840" sldId="312"/>
            <ac:graphicFrameMk id="5" creationId="{F71565DB-F223-4BC0-960B-C3EB08A64D2C}"/>
          </ac:graphicFrameMkLst>
        </pc:graphicFrameChg>
        <pc:graphicFrameChg chg="mod">
          <ac:chgData name="Gupta, Garima" userId="647b8639-1013-4187-b568-f4e14b2f9293" providerId="ADAL" clId="{1402364E-88DB-4FB8-8727-C1A6995B1C28}" dt="2022-05-04T04:59:51.222" v="2178" actId="2711"/>
          <ac:graphicFrameMkLst>
            <pc:docMk/>
            <pc:sldMk cId="1439043840" sldId="312"/>
            <ac:graphicFrameMk id="42" creationId="{97BF7A64-002F-4B4E-ACFF-7C052994875E}"/>
          </ac:graphicFrameMkLst>
        </pc:graphicFrameChg>
      </pc:sldChg>
      <pc:sldChg chg="addSp delSp modSp new del mod">
        <pc:chgData name="Gupta, Garima" userId="647b8639-1013-4187-b568-f4e14b2f9293" providerId="ADAL" clId="{1402364E-88DB-4FB8-8727-C1A6995B1C28}" dt="2022-05-04T01:29:03.096" v="955" actId="47"/>
        <pc:sldMkLst>
          <pc:docMk/>
          <pc:sldMk cId="1521214577" sldId="313"/>
        </pc:sldMkLst>
        <pc:spChg chg="mod">
          <ac:chgData name="Gupta, Garima" userId="647b8639-1013-4187-b568-f4e14b2f9293" providerId="ADAL" clId="{1402364E-88DB-4FB8-8727-C1A6995B1C28}" dt="2022-05-04T00:13:26.171" v="207" actId="20577"/>
          <ac:spMkLst>
            <pc:docMk/>
            <pc:sldMk cId="1521214577" sldId="313"/>
            <ac:spMk id="2" creationId="{09945040-F8B1-47DF-8068-EAC927E04B24}"/>
          </ac:spMkLst>
        </pc:spChg>
        <pc:spChg chg="del">
          <ac:chgData name="Gupta, Garima" userId="647b8639-1013-4187-b568-f4e14b2f9293" providerId="ADAL" clId="{1402364E-88DB-4FB8-8727-C1A6995B1C28}" dt="2022-05-04T00:13:11.296" v="190" actId="478"/>
          <ac:spMkLst>
            <pc:docMk/>
            <pc:sldMk cId="1521214577" sldId="313"/>
            <ac:spMk id="3" creationId="{B0AA6DA8-D38B-47AE-980E-7C9E7E670BE9}"/>
          </ac:spMkLst>
        </pc:spChg>
        <pc:spChg chg="del">
          <ac:chgData name="Gupta, Garima" userId="647b8639-1013-4187-b568-f4e14b2f9293" providerId="ADAL" clId="{1402364E-88DB-4FB8-8727-C1A6995B1C28}" dt="2022-05-04T00:13:18.477" v="191" actId="478"/>
          <ac:spMkLst>
            <pc:docMk/>
            <pc:sldMk cId="1521214577" sldId="313"/>
            <ac:spMk id="4" creationId="{9FDD3B8E-6FE7-4E8F-97E8-057A106FEA16}"/>
          </ac:spMkLst>
        </pc:spChg>
        <pc:spChg chg="del">
          <ac:chgData name="Gupta, Garima" userId="647b8639-1013-4187-b568-f4e14b2f9293" providerId="ADAL" clId="{1402364E-88DB-4FB8-8727-C1A6995B1C28}" dt="2022-05-04T00:13:21.144" v="192" actId="478"/>
          <ac:spMkLst>
            <pc:docMk/>
            <pc:sldMk cId="1521214577" sldId="313"/>
            <ac:spMk id="5" creationId="{BF8CD05F-19F4-48B3-9BE2-00C95BD03CC1}"/>
          </ac:spMkLst>
        </pc:spChg>
        <pc:spChg chg="add del mod">
          <ac:chgData name="Gupta, Garima" userId="647b8639-1013-4187-b568-f4e14b2f9293" providerId="ADAL" clId="{1402364E-88DB-4FB8-8727-C1A6995B1C28}" dt="2022-05-04T00:13:06.873" v="189"/>
          <ac:spMkLst>
            <pc:docMk/>
            <pc:sldMk cId="1521214577" sldId="313"/>
            <ac:spMk id="7" creationId="{EA15B33E-9B85-4A5B-96B5-D80DD7F9C3C4}"/>
          </ac:spMkLst>
        </pc:spChg>
        <pc:spChg chg="mod">
          <ac:chgData name="Gupta, Garima" userId="647b8639-1013-4187-b568-f4e14b2f9293" providerId="ADAL" clId="{1402364E-88DB-4FB8-8727-C1A6995B1C28}" dt="2022-05-04T00:13:03.495" v="186"/>
          <ac:spMkLst>
            <pc:docMk/>
            <pc:sldMk cId="1521214577" sldId="313"/>
            <ac:spMk id="9" creationId="{0DBDA979-E0D0-4D69-9E77-7B65195128A7}"/>
          </ac:spMkLst>
        </pc:spChg>
        <pc:spChg chg="mod">
          <ac:chgData name="Gupta, Garima" userId="647b8639-1013-4187-b568-f4e14b2f9293" providerId="ADAL" clId="{1402364E-88DB-4FB8-8727-C1A6995B1C28}" dt="2022-05-04T00:13:03.495" v="186"/>
          <ac:spMkLst>
            <pc:docMk/>
            <pc:sldMk cId="1521214577" sldId="313"/>
            <ac:spMk id="10" creationId="{50C69EAA-E45C-4B16-87CA-A4E22766B042}"/>
          </ac:spMkLst>
        </pc:spChg>
        <pc:spChg chg="mod">
          <ac:chgData name="Gupta, Garima" userId="647b8639-1013-4187-b568-f4e14b2f9293" providerId="ADAL" clId="{1402364E-88DB-4FB8-8727-C1A6995B1C28}" dt="2022-05-04T00:13:03.495" v="186"/>
          <ac:spMkLst>
            <pc:docMk/>
            <pc:sldMk cId="1521214577" sldId="313"/>
            <ac:spMk id="12" creationId="{07AD63EC-B1C8-4418-ABC1-AC2FA3F84624}"/>
          </ac:spMkLst>
        </pc:spChg>
        <pc:spChg chg="mod">
          <ac:chgData name="Gupta, Garima" userId="647b8639-1013-4187-b568-f4e14b2f9293" providerId="ADAL" clId="{1402364E-88DB-4FB8-8727-C1A6995B1C28}" dt="2022-05-04T00:13:03.495" v="186"/>
          <ac:spMkLst>
            <pc:docMk/>
            <pc:sldMk cId="1521214577" sldId="313"/>
            <ac:spMk id="13" creationId="{26135CA7-7149-48D2-B3DE-F8D4A2E50B1F}"/>
          </ac:spMkLst>
        </pc:spChg>
        <pc:spChg chg="mod">
          <ac:chgData name="Gupta, Garima" userId="647b8639-1013-4187-b568-f4e14b2f9293" providerId="ADAL" clId="{1402364E-88DB-4FB8-8727-C1A6995B1C28}" dt="2022-05-04T00:13:03.495" v="186"/>
          <ac:spMkLst>
            <pc:docMk/>
            <pc:sldMk cId="1521214577" sldId="313"/>
            <ac:spMk id="15" creationId="{0C4BFCCA-390A-490D-9ABD-4114ECF4E5B2}"/>
          </ac:spMkLst>
        </pc:spChg>
        <pc:spChg chg="mod">
          <ac:chgData name="Gupta, Garima" userId="647b8639-1013-4187-b568-f4e14b2f9293" providerId="ADAL" clId="{1402364E-88DB-4FB8-8727-C1A6995B1C28}" dt="2022-05-04T00:13:03.495" v="186"/>
          <ac:spMkLst>
            <pc:docMk/>
            <pc:sldMk cId="1521214577" sldId="313"/>
            <ac:spMk id="16" creationId="{0C781F92-E30A-4D6E-992E-1CBCFFEBCF62}"/>
          </ac:spMkLst>
        </pc:spChg>
        <pc:spChg chg="mod">
          <ac:chgData name="Gupta, Garima" userId="647b8639-1013-4187-b568-f4e14b2f9293" providerId="ADAL" clId="{1402364E-88DB-4FB8-8727-C1A6995B1C28}" dt="2022-05-04T00:13:03.495" v="186"/>
          <ac:spMkLst>
            <pc:docMk/>
            <pc:sldMk cId="1521214577" sldId="313"/>
            <ac:spMk id="18" creationId="{23834149-14ED-4221-8FF6-C9A11DA65FB6}"/>
          </ac:spMkLst>
        </pc:spChg>
        <pc:spChg chg="mod">
          <ac:chgData name="Gupta, Garima" userId="647b8639-1013-4187-b568-f4e14b2f9293" providerId="ADAL" clId="{1402364E-88DB-4FB8-8727-C1A6995B1C28}" dt="2022-05-04T00:13:03.495" v="186"/>
          <ac:spMkLst>
            <pc:docMk/>
            <pc:sldMk cId="1521214577" sldId="313"/>
            <ac:spMk id="19" creationId="{4B5F0548-A946-4E28-A2E0-65B7B05F1D0A}"/>
          </ac:spMkLst>
        </pc:spChg>
        <pc:spChg chg="mod">
          <ac:chgData name="Gupta, Garima" userId="647b8639-1013-4187-b568-f4e14b2f9293" providerId="ADAL" clId="{1402364E-88DB-4FB8-8727-C1A6995B1C28}" dt="2022-05-04T00:13:03.495" v="186"/>
          <ac:spMkLst>
            <pc:docMk/>
            <pc:sldMk cId="1521214577" sldId="313"/>
            <ac:spMk id="21" creationId="{66E2A50D-D5B1-4330-B0D5-52CECA44C9CA}"/>
          </ac:spMkLst>
        </pc:spChg>
        <pc:spChg chg="mod">
          <ac:chgData name="Gupta, Garima" userId="647b8639-1013-4187-b568-f4e14b2f9293" providerId="ADAL" clId="{1402364E-88DB-4FB8-8727-C1A6995B1C28}" dt="2022-05-04T00:13:03.495" v="186"/>
          <ac:spMkLst>
            <pc:docMk/>
            <pc:sldMk cId="1521214577" sldId="313"/>
            <ac:spMk id="22" creationId="{26437232-E382-4370-AACE-8D0584E7895C}"/>
          </ac:spMkLst>
        </pc:spChg>
        <pc:spChg chg="mod">
          <ac:chgData name="Gupta, Garima" userId="647b8639-1013-4187-b568-f4e14b2f9293" providerId="ADAL" clId="{1402364E-88DB-4FB8-8727-C1A6995B1C28}" dt="2022-05-04T00:13:03.495" v="186"/>
          <ac:spMkLst>
            <pc:docMk/>
            <pc:sldMk cId="1521214577" sldId="313"/>
            <ac:spMk id="24" creationId="{88682EFD-A272-461F-8320-436146D0BB9B}"/>
          </ac:spMkLst>
        </pc:spChg>
        <pc:spChg chg="mod">
          <ac:chgData name="Gupta, Garima" userId="647b8639-1013-4187-b568-f4e14b2f9293" providerId="ADAL" clId="{1402364E-88DB-4FB8-8727-C1A6995B1C28}" dt="2022-05-04T00:13:03.495" v="186"/>
          <ac:spMkLst>
            <pc:docMk/>
            <pc:sldMk cId="1521214577" sldId="313"/>
            <ac:spMk id="25" creationId="{1FAD2D08-AD8F-4D7F-8D46-0B9B5041F227}"/>
          </ac:spMkLst>
        </pc:spChg>
        <pc:spChg chg="mod">
          <ac:chgData name="Gupta, Garima" userId="647b8639-1013-4187-b568-f4e14b2f9293" providerId="ADAL" clId="{1402364E-88DB-4FB8-8727-C1A6995B1C28}" dt="2022-05-04T00:30:39.660" v="641" actId="207"/>
          <ac:spMkLst>
            <pc:docMk/>
            <pc:sldMk cId="1521214577" sldId="313"/>
            <ac:spMk id="27" creationId="{33323064-E045-4B38-A14C-6E6648BFA45D}"/>
          </ac:spMkLst>
        </pc:spChg>
        <pc:spChg chg="mod">
          <ac:chgData name="Gupta, Garima" userId="647b8639-1013-4187-b568-f4e14b2f9293" providerId="ADAL" clId="{1402364E-88DB-4FB8-8727-C1A6995B1C28}" dt="2022-05-04T01:04:15.103" v="823" actId="20577"/>
          <ac:spMkLst>
            <pc:docMk/>
            <pc:sldMk cId="1521214577" sldId="313"/>
            <ac:spMk id="28" creationId="{9F305B2C-9BA1-4110-8E2F-CA02DA27E2D6}"/>
          </ac:spMkLst>
        </pc:spChg>
        <pc:spChg chg="mod">
          <ac:chgData name="Gupta, Garima" userId="647b8639-1013-4187-b568-f4e14b2f9293" providerId="ADAL" clId="{1402364E-88DB-4FB8-8727-C1A6995B1C28}" dt="2022-05-04T00:30:39.660" v="641" actId="207"/>
          <ac:spMkLst>
            <pc:docMk/>
            <pc:sldMk cId="1521214577" sldId="313"/>
            <ac:spMk id="31" creationId="{25717D9F-64B6-4FAD-A1AA-0A51091C29B7}"/>
          </ac:spMkLst>
        </pc:spChg>
        <pc:spChg chg="mod">
          <ac:chgData name="Gupta, Garima" userId="647b8639-1013-4187-b568-f4e14b2f9293" providerId="ADAL" clId="{1402364E-88DB-4FB8-8727-C1A6995B1C28}" dt="2022-05-04T00:30:59.994" v="643" actId="207"/>
          <ac:spMkLst>
            <pc:docMk/>
            <pc:sldMk cId="1521214577" sldId="313"/>
            <ac:spMk id="32" creationId="{2F37D27C-CB21-428A-B8EF-5997BA182951}"/>
          </ac:spMkLst>
        </pc:spChg>
        <pc:spChg chg="mod">
          <ac:chgData name="Gupta, Garima" userId="647b8639-1013-4187-b568-f4e14b2f9293" providerId="ADAL" clId="{1402364E-88DB-4FB8-8727-C1A6995B1C28}" dt="2022-05-04T00:30:39.660" v="641" actId="207"/>
          <ac:spMkLst>
            <pc:docMk/>
            <pc:sldMk cId="1521214577" sldId="313"/>
            <ac:spMk id="35" creationId="{5EAF727C-08B9-4909-B827-E3FB2AED60CB}"/>
          </ac:spMkLst>
        </pc:spChg>
        <pc:spChg chg="mod">
          <ac:chgData name="Gupta, Garima" userId="647b8639-1013-4187-b568-f4e14b2f9293" providerId="ADAL" clId="{1402364E-88DB-4FB8-8727-C1A6995B1C28}" dt="2022-05-04T00:31:14.685" v="644" actId="207"/>
          <ac:spMkLst>
            <pc:docMk/>
            <pc:sldMk cId="1521214577" sldId="313"/>
            <ac:spMk id="36" creationId="{47AAB589-77D9-4957-B242-E6D8D6F6995C}"/>
          </ac:spMkLst>
        </pc:spChg>
        <pc:spChg chg="mod">
          <ac:chgData name="Gupta, Garima" userId="647b8639-1013-4187-b568-f4e14b2f9293" providerId="ADAL" clId="{1402364E-88DB-4FB8-8727-C1A6995B1C28}" dt="2022-05-04T00:30:39.660" v="641" actId="207"/>
          <ac:spMkLst>
            <pc:docMk/>
            <pc:sldMk cId="1521214577" sldId="313"/>
            <ac:spMk id="39" creationId="{42363A02-8CCD-4180-B266-0CA49D31AC02}"/>
          </ac:spMkLst>
        </pc:spChg>
        <pc:spChg chg="mod">
          <ac:chgData name="Gupta, Garima" userId="647b8639-1013-4187-b568-f4e14b2f9293" providerId="ADAL" clId="{1402364E-88DB-4FB8-8727-C1A6995B1C28}" dt="2022-05-04T00:31:19.652" v="645" actId="207"/>
          <ac:spMkLst>
            <pc:docMk/>
            <pc:sldMk cId="1521214577" sldId="313"/>
            <ac:spMk id="40" creationId="{3D26C751-EE95-48A3-9795-4A7F6ACFC52C}"/>
          </ac:spMkLst>
        </pc:spChg>
        <pc:spChg chg="mod">
          <ac:chgData name="Gupta, Garima" userId="647b8639-1013-4187-b568-f4e14b2f9293" providerId="ADAL" clId="{1402364E-88DB-4FB8-8727-C1A6995B1C28}" dt="2022-05-04T00:25:32.233" v="591"/>
          <ac:spMkLst>
            <pc:docMk/>
            <pc:sldMk cId="1521214577" sldId="313"/>
            <ac:spMk id="43" creationId="{82B8CF38-0365-4B23-95E1-E17E037DB9D7}"/>
          </ac:spMkLst>
        </pc:spChg>
        <pc:spChg chg="mod">
          <ac:chgData name="Gupta, Garima" userId="647b8639-1013-4187-b568-f4e14b2f9293" providerId="ADAL" clId="{1402364E-88DB-4FB8-8727-C1A6995B1C28}" dt="2022-05-04T00:25:32.233" v="591"/>
          <ac:spMkLst>
            <pc:docMk/>
            <pc:sldMk cId="1521214577" sldId="313"/>
            <ac:spMk id="44" creationId="{ADCA12B5-CA68-4965-B187-C7745FD4B442}"/>
          </ac:spMkLst>
        </pc:spChg>
        <pc:spChg chg="mod">
          <ac:chgData name="Gupta, Garima" userId="647b8639-1013-4187-b568-f4e14b2f9293" providerId="ADAL" clId="{1402364E-88DB-4FB8-8727-C1A6995B1C28}" dt="2022-05-04T00:25:32.233" v="591"/>
          <ac:spMkLst>
            <pc:docMk/>
            <pc:sldMk cId="1521214577" sldId="313"/>
            <ac:spMk id="47" creationId="{13DF23AB-E18D-4A93-B596-CD903910CDAE}"/>
          </ac:spMkLst>
        </pc:spChg>
        <pc:spChg chg="mod">
          <ac:chgData name="Gupta, Garima" userId="647b8639-1013-4187-b568-f4e14b2f9293" providerId="ADAL" clId="{1402364E-88DB-4FB8-8727-C1A6995B1C28}" dt="2022-05-04T00:25:32.233" v="591"/>
          <ac:spMkLst>
            <pc:docMk/>
            <pc:sldMk cId="1521214577" sldId="313"/>
            <ac:spMk id="48" creationId="{80AA5331-6806-4EE9-BA39-BD69CA60C6F2}"/>
          </ac:spMkLst>
        </pc:spChg>
        <pc:spChg chg="mod">
          <ac:chgData name="Gupta, Garima" userId="647b8639-1013-4187-b568-f4e14b2f9293" providerId="ADAL" clId="{1402364E-88DB-4FB8-8727-C1A6995B1C28}" dt="2022-05-04T00:30:39.660" v="641" actId="207"/>
          <ac:spMkLst>
            <pc:docMk/>
            <pc:sldMk cId="1521214577" sldId="313"/>
            <ac:spMk id="51" creationId="{FB54E544-4A9D-452B-9186-ABB3279A73FA}"/>
          </ac:spMkLst>
        </pc:spChg>
        <pc:spChg chg="mod">
          <ac:chgData name="Gupta, Garima" userId="647b8639-1013-4187-b568-f4e14b2f9293" providerId="ADAL" clId="{1402364E-88DB-4FB8-8727-C1A6995B1C28}" dt="2022-05-04T00:31:23.453" v="646" actId="207"/>
          <ac:spMkLst>
            <pc:docMk/>
            <pc:sldMk cId="1521214577" sldId="313"/>
            <ac:spMk id="52" creationId="{A32A88C1-5FD3-4FBC-9F6F-52DA1DEDDDD7}"/>
          </ac:spMkLst>
        </pc:spChg>
        <pc:grpChg chg="add del mod">
          <ac:chgData name="Gupta, Garima" userId="647b8639-1013-4187-b568-f4e14b2f9293" providerId="ADAL" clId="{1402364E-88DB-4FB8-8727-C1A6995B1C28}" dt="2022-05-04T00:13:06.873" v="189"/>
          <ac:grpSpMkLst>
            <pc:docMk/>
            <pc:sldMk cId="1521214577" sldId="313"/>
            <ac:grpSpMk id="8" creationId="{E9D16DDF-6CB8-4BDB-B333-38F5AFC6340E}"/>
          </ac:grpSpMkLst>
        </pc:grpChg>
        <pc:grpChg chg="add del mod">
          <ac:chgData name="Gupta, Garima" userId="647b8639-1013-4187-b568-f4e14b2f9293" providerId="ADAL" clId="{1402364E-88DB-4FB8-8727-C1A6995B1C28}" dt="2022-05-04T00:13:06.873" v="189"/>
          <ac:grpSpMkLst>
            <pc:docMk/>
            <pc:sldMk cId="1521214577" sldId="313"/>
            <ac:grpSpMk id="11" creationId="{324C5158-1D41-491B-9B94-E0C24D0EB9F7}"/>
          </ac:grpSpMkLst>
        </pc:grpChg>
        <pc:grpChg chg="add del mod">
          <ac:chgData name="Gupta, Garima" userId="647b8639-1013-4187-b568-f4e14b2f9293" providerId="ADAL" clId="{1402364E-88DB-4FB8-8727-C1A6995B1C28}" dt="2022-05-04T00:13:06.873" v="189"/>
          <ac:grpSpMkLst>
            <pc:docMk/>
            <pc:sldMk cId="1521214577" sldId="313"/>
            <ac:grpSpMk id="14" creationId="{91F92618-05BE-4684-99D4-1CD27DAD22C4}"/>
          </ac:grpSpMkLst>
        </pc:grpChg>
        <pc:grpChg chg="add del mod">
          <ac:chgData name="Gupta, Garima" userId="647b8639-1013-4187-b568-f4e14b2f9293" providerId="ADAL" clId="{1402364E-88DB-4FB8-8727-C1A6995B1C28}" dt="2022-05-04T00:13:06.873" v="189"/>
          <ac:grpSpMkLst>
            <pc:docMk/>
            <pc:sldMk cId="1521214577" sldId="313"/>
            <ac:grpSpMk id="17" creationId="{AB01EB59-C199-4F1A-AA9B-0CBE608E4EE3}"/>
          </ac:grpSpMkLst>
        </pc:grpChg>
        <pc:grpChg chg="add del mod">
          <ac:chgData name="Gupta, Garima" userId="647b8639-1013-4187-b568-f4e14b2f9293" providerId="ADAL" clId="{1402364E-88DB-4FB8-8727-C1A6995B1C28}" dt="2022-05-04T00:13:06.873" v="189"/>
          <ac:grpSpMkLst>
            <pc:docMk/>
            <pc:sldMk cId="1521214577" sldId="313"/>
            <ac:grpSpMk id="20" creationId="{46A1A894-653C-4CEC-86E7-F99CE46796F4}"/>
          </ac:grpSpMkLst>
        </pc:grpChg>
        <pc:grpChg chg="add del mod">
          <ac:chgData name="Gupta, Garima" userId="647b8639-1013-4187-b568-f4e14b2f9293" providerId="ADAL" clId="{1402364E-88DB-4FB8-8727-C1A6995B1C28}" dt="2022-05-04T00:13:06.873" v="189"/>
          <ac:grpSpMkLst>
            <pc:docMk/>
            <pc:sldMk cId="1521214577" sldId="313"/>
            <ac:grpSpMk id="23" creationId="{4511744B-33DE-4A95-B325-022E09B0EB12}"/>
          </ac:grpSpMkLst>
        </pc:grpChg>
        <pc:grpChg chg="add mod">
          <ac:chgData name="Gupta, Garima" userId="647b8639-1013-4187-b568-f4e14b2f9293" providerId="ADAL" clId="{1402364E-88DB-4FB8-8727-C1A6995B1C28}" dt="2022-05-04T01:03:57.762" v="789" actId="1036"/>
          <ac:grpSpMkLst>
            <pc:docMk/>
            <pc:sldMk cId="1521214577" sldId="313"/>
            <ac:grpSpMk id="26" creationId="{CD2D7A6B-A260-4155-A9EF-B1859C34FEED}"/>
          </ac:grpSpMkLst>
        </pc:grpChg>
        <pc:grpChg chg="add mod">
          <ac:chgData name="Gupta, Garima" userId="647b8639-1013-4187-b568-f4e14b2f9293" providerId="ADAL" clId="{1402364E-88DB-4FB8-8727-C1A6995B1C28}" dt="2022-05-04T00:30:39.660" v="641" actId="207"/>
          <ac:grpSpMkLst>
            <pc:docMk/>
            <pc:sldMk cId="1521214577" sldId="313"/>
            <ac:grpSpMk id="30" creationId="{8A1B397C-F78B-4DEA-A8D7-7B727F222FD2}"/>
          </ac:grpSpMkLst>
        </pc:grpChg>
        <pc:grpChg chg="add mod">
          <ac:chgData name="Gupta, Garima" userId="647b8639-1013-4187-b568-f4e14b2f9293" providerId="ADAL" clId="{1402364E-88DB-4FB8-8727-C1A6995B1C28}" dt="2022-05-04T00:30:39.660" v="641" actId="207"/>
          <ac:grpSpMkLst>
            <pc:docMk/>
            <pc:sldMk cId="1521214577" sldId="313"/>
            <ac:grpSpMk id="34" creationId="{01812462-6B83-4A52-A581-6C8418A5581A}"/>
          </ac:grpSpMkLst>
        </pc:grpChg>
        <pc:grpChg chg="add mod">
          <ac:chgData name="Gupta, Garima" userId="647b8639-1013-4187-b568-f4e14b2f9293" providerId="ADAL" clId="{1402364E-88DB-4FB8-8727-C1A6995B1C28}" dt="2022-05-04T00:30:39.660" v="641" actId="207"/>
          <ac:grpSpMkLst>
            <pc:docMk/>
            <pc:sldMk cId="1521214577" sldId="313"/>
            <ac:grpSpMk id="38" creationId="{C23124D5-E678-48D4-86FA-9FB21399AF5A}"/>
          </ac:grpSpMkLst>
        </pc:grpChg>
        <pc:grpChg chg="add del mod">
          <ac:chgData name="Gupta, Garima" userId="647b8639-1013-4187-b568-f4e14b2f9293" providerId="ADAL" clId="{1402364E-88DB-4FB8-8727-C1A6995B1C28}" dt="2022-05-04T00:25:50.535" v="595" actId="478"/>
          <ac:grpSpMkLst>
            <pc:docMk/>
            <pc:sldMk cId="1521214577" sldId="313"/>
            <ac:grpSpMk id="42" creationId="{29CA10FC-4BD3-4E3A-92E2-1AED03B014EE}"/>
          </ac:grpSpMkLst>
        </pc:grpChg>
        <pc:grpChg chg="add del mod">
          <ac:chgData name="Gupta, Garima" userId="647b8639-1013-4187-b568-f4e14b2f9293" providerId="ADAL" clId="{1402364E-88DB-4FB8-8727-C1A6995B1C28}" dt="2022-05-04T00:25:50.535" v="595" actId="478"/>
          <ac:grpSpMkLst>
            <pc:docMk/>
            <pc:sldMk cId="1521214577" sldId="313"/>
            <ac:grpSpMk id="46" creationId="{FB6966A5-8DE0-4AC6-8FC9-BF4C1C819C23}"/>
          </ac:grpSpMkLst>
        </pc:grpChg>
        <pc:grpChg chg="add mod">
          <ac:chgData name="Gupta, Garima" userId="647b8639-1013-4187-b568-f4e14b2f9293" providerId="ADAL" clId="{1402364E-88DB-4FB8-8727-C1A6995B1C28}" dt="2022-05-04T00:30:39.660" v="641" actId="207"/>
          <ac:grpSpMkLst>
            <pc:docMk/>
            <pc:sldMk cId="1521214577" sldId="313"/>
            <ac:grpSpMk id="50" creationId="{A548362C-7434-440E-A56A-FE5621E8E01B}"/>
          </ac:grpSpMkLst>
        </pc:grpChg>
        <pc:picChg chg="del mod">
          <ac:chgData name="Gupta, Garima" userId="647b8639-1013-4187-b568-f4e14b2f9293" providerId="ADAL" clId="{1402364E-88DB-4FB8-8727-C1A6995B1C28}" dt="2022-05-04T00:25:55.010" v="596" actId="478"/>
          <ac:picMkLst>
            <pc:docMk/>
            <pc:sldMk cId="1521214577" sldId="313"/>
            <ac:picMk id="29" creationId="{89A7DA25-AD8D-4DBB-B262-24B0AE263C40}"/>
          </ac:picMkLst>
        </pc:picChg>
        <pc:picChg chg="del mod">
          <ac:chgData name="Gupta, Garima" userId="647b8639-1013-4187-b568-f4e14b2f9293" providerId="ADAL" clId="{1402364E-88DB-4FB8-8727-C1A6995B1C28}" dt="2022-05-04T00:25:58.484" v="597" actId="478"/>
          <ac:picMkLst>
            <pc:docMk/>
            <pc:sldMk cId="1521214577" sldId="313"/>
            <ac:picMk id="33" creationId="{179C54AE-CBF9-47D4-92D8-02EA48F555F0}"/>
          </ac:picMkLst>
        </pc:picChg>
        <pc:picChg chg="del mod">
          <ac:chgData name="Gupta, Garima" userId="647b8639-1013-4187-b568-f4e14b2f9293" providerId="ADAL" clId="{1402364E-88DB-4FB8-8727-C1A6995B1C28}" dt="2022-05-04T00:26:01.659" v="598" actId="478"/>
          <ac:picMkLst>
            <pc:docMk/>
            <pc:sldMk cId="1521214577" sldId="313"/>
            <ac:picMk id="37" creationId="{4BA3E7D3-37B0-49DC-9D31-A6F119F04FDB}"/>
          </ac:picMkLst>
        </pc:picChg>
        <pc:picChg chg="del mod">
          <ac:chgData name="Gupta, Garima" userId="647b8639-1013-4187-b568-f4e14b2f9293" providerId="ADAL" clId="{1402364E-88DB-4FB8-8727-C1A6995B1C28}" dt="2022-05-04T00:26:09.803" v="599" actId="478"/>
          <ac:picMkLst>
            <pc:docMk/>
            <pc:sldMk cId="1521214577" sldId="313"/>
            <ac:picMk id="41" creationId="{A31369C9-2535-4211-901E-91F9BD6165B0}"/>
          </ac:picMkLst>
        </pc:picChg>
        <pc:picChg chg="mod">
          <ac:chgData name="Gupta, Garima" userId="647b8639-1013-4187-b568-f4e14b2f9293" providerId="ADAL" clId="{1402364E-88DB-4FB8-8727-C1A6995B1C28}" dt="2022-05-04T00:25:32.233" v="591"/>
          <ac:picMkLst>
            <pc:docMk/>
            <pc:sldMk cId="1521214577" sldId="313"/>
            <ac:picMk id="45" creationId="{4F62E8DB-6EFA-44F0-B0BA-71B727DE6CB6}"/>
          </ac:picMkLst>
        </pc:picChg>
        <pc:picChg chg="mod">
          <ac:chgData name="Gupta, Garima" userId="647b8639-1013-4187-b568-f4e14b2f9293" providerId="ADAL" clId="{1402364E-88DB-4FB8-8727-C1A6995B1C28}" dt="2022-05-04T00:25:32.233" v="591"/>
          <ac:picMkLst>
            <pc:docMk/>
            <pc:sldMk cId="1521214577" sldId="313"/>
            <ac:picMk id="49" creationId="{BB794EA8-5C3C-4AE8-AE70-1E5BD4EB3850}"/>
          </ac:picMkLst>
        </pc:picChg>
        <pc:picChg chg="add mod modCrop">
          <ac:chgData name="Gupta, Garima" userId="647b8639-1013-4187-b568-f4e14b2f9293" providerId="ADAL" clId="{1402364E-88DB-4FB8-8727-C1A6995B1C28}" dt="2022-05-04T01:01:26.068" v="772" actId="14100"/>
          <ac:picMkLst>
            <pc:docMk/>
            <pc:sldMk cId="1521214577" sldId="313"/>
            <ac:picMk id="54" creationId="{6B509747-5501-4D3F-A40F-075327DDB963}"/>
          </ac:picMkLst>
        </pc:picChg>
      </pc:sldChg>
      <pc:sldChg chg="addSp delSp modSp new mod">
        <pc:chgData name="Gupta, Garima" userId="647b8639-1013-4187-b568-f4e14b2f9293" providerId="ADAL" clId="{1402364E-88DB-4FB8-8727-C1A6995B1C28}" dt="2022-05-04T03:00:46.614" v="1220" actId="207"/>
        <pc:sldMkLst>
          <pc:docMk/>
          <pc:sldMk cId="3486872251" sldId="314"/>
        </pc:sldMkLst>
        <pc:spChg chg="mod">
          <ac:chgData name="Gupta, Garima" userId="647b8639-1013-4187-b568-f4e14b2f9293" providerId="ADAL" clId="{1402364E-88DB-4FB8-8727-C1A6995B1C28}" dt="2022-05-04T02:21:28.132" v="1138" actId="1076"/>
          <ac:spMkLst>
            <pc:docMk/>
            <pc:sldMk cId="3486872251" sldId="314"/>
            <ac:spMk id="2" creationId="{5265C757-90D0-4452-B217-614D28533CC7}"/>
          </ac:spMkLst>
        </pc:spChg>
        <pc:spChg chg="del">
          <ac:chgData name="Gupta, Garima" userId="647b8639-1013-4187-b568-f4e14b2f9293" providerId="ADAL" clId="{1402364E-88DB-4FB8-8727-C1A6995B1C28}" dt="2022-05-04T02:05:49.024" v="1054" actId="478"/>
          <ac:spMkLst>
            <pc:docMk/>
            <pc:sldMk cId="3486872251" sldId="314"/>
            <ac:spMk id="3" creationId="{2A607499-8F61-4F37-938B-D204C12D0C0D}"/>
          </ac:spMkLst>
        </pc:spChg>
        <pc:spChg chg="del">
          <ac:chgData name="Gupta, Garima" userId="647b8639-1013-4187-b568-f4e14b2f9293" providerId="ADAL" clId="{1402364E-88DB-4FB8-8727-C1A6995B1C28}" dt="2022-05-04T02:05:54.817" v="1055" actId="478"/>
          <ac:spMkLst>
            <pc:docMk/>
            <pc:sldMk cId="3486872251" sldId="314"/>
            <ac:spMk id="4" creationId="{538F100B-B04C-4EE7-B9D9-52A5BA3315A5}"/>
          </ac:spMkLst>
        </pc:spChg>
        <pc:spChg chg="del">
          <ac:chgData name="Gupta, Garima" userId="647b8639-1013-4187-b568-f4e14b2f9293" providerId="ADAL" clId="{1402364E-88DB-4FB8-8727-C1A6995B1C28}" dt="2022-05-04T02:05:57.123" v="1056" actId="478"/>
          <ac:spMkLst>
            <pc:docMk/>
            <pc:sldMk cId="3486872251" sldId="314"/>
            <ac:spMk id="5" creationId="{D91F44BC-61DB-4E95-B08B-11C40155E977}"/>
          </ac:spMkLst>
        </pc:spChg>
        <pc:spChg chg="add mod">
          <ac:chgData name="Gupta, Garima" userId="647b8639-1013-4187-b568-f4e14b2f9293" providerId="ADAL" clId="{1402364E-88DB-4FB8-8727-C1A6995B1C28}" dt="2022-05-04T02:26:02.950" v="1184" actId="14100"/>
          <ac:spMkLst>
            <pc:docMk/>
            <pc:sldMk cId="3486872251" sldId="314"/>
            <ac:spMk id="8" creationId="{55A07BB6-EE90-4A4A-97E9-70EF15F152A9}"/>
          </ac:spMkLst>
        </pc:spChg>
        <pc:spChg chg="add mod">
          <ac:chgData name="Gupta, Garima" userId="647b8639-1013-4187-b568-f4e14b2f9293" providerId="ADAL" clId="{1402364E-88DB-4FB8-8727-C1A6995B1C28}" dt="2022-05-04T02:25:48.330" v="1180" actId="1037"/>
          <ac:spMkLst>
            <pc:docMk/>
            <pc:sldMk cId="3486872251" sldId="314"/>
            <ac:spMk id="9" creationId="{7A2A4846-EFB7-495F-A047-95CE45478D9F}"/>
          </ac:spMkLst>
        </pc:spChg>
        <pc:spChg chg="add mod">
          <ac:chgData name="Gupta, Garima" userId="647b8639-1013-4187-b568-f4e14b2f9293" providerId="ADAL" clId="{1402364E-88DB-4FB8-8727-C1A6995B1C28}" dt="2022-05-04T02:26:23.747" v="1190" actId="1038"/>
          <ac:spMkLst>
            <pc:docMk/>
            <pc:sldMk cId="3486872251" sldId="314"/>
            <ac:spMk id="10" creationId="{EEE8F75C-075D-4BA4-9496-92BEAC2BCC50}"/>
          </ac:spMkLst>
        </pc:spChg>
        <pc:graphicFrameChg chg="add mod modGraphic">
          <ac:chgData name="Gupta, Garima" userId="647b8639-1013-4187-b568-f4e14b2f9293" providerId="ADAL" clId="{1402364E-88DB-4FB8-8727-C1A6995B1C28}" dt="2022-05-04T03:00:46.614" v="1220" actId="207"/>
          <ac:graphicFrameMkLst>
            <pc:docMk/>
            <pc:sldMk cId="3486872251" sldId="314"/>
            <ac:graphicFrameMk id="7" creationId="{FBDEE066-34C7-4AE5-899E-667CF56D3FF9}"/>
          </ac:graphicFrameMkLst>
        </pc:graphicFrameChg>
      </pc:sldChg>
      <pc:sldChg chg="modSp new mod">
        <pc:chgData name="Gupta, Garima" userId="647b8639-1013-4187-b568-f4e14b2f9293" providerId="ADAL" clId="{1402364E-88DB-4FB8-8727-C1A6995B1C28}" dt="2022-05-04T00:14:01.491" v="275" actId="20577"/>
        <pc:sldMkLst>
          <pc:docMk/>
          <pc:sldMk cId="761568561" sldId="315"/>
        </pc:sldMkLst>
        <pc:spChg chg="mod">
          <ac:chgData name="Gupta, Garima" userId="647b8639-1013-4187-b568-f4e14b2f9293" providerId="ADAL" clId="{1402364E-88DB-4FB8-8727-C1A6995B1C28}" dt="2022-05-04T00:14:01.491" v="275" actId="20577"/>
          <ac:spMkLst>
            <pc:docMk/>
            <pc:sldMk cId="761568561" sldId="315"/>
            <ac:spMk id="2" creationId="{B39194CB-B47E-4123-BF89-F908183AED37}"/>
          </ac:spMkLst>
        </pc:spChg>
      </pc:sldChg>
      <pc:sldChg chg="modSp new mod">
        <pc:chgData name="Gupta, Garima" userId="647b8639-1013-4187-b568-f4e14b2f9293" providerId="ADAL" clId="{1402364E-88DB-4FB8-8727-C1A6995B1C28}" dt="2022-05-04T05:00:26.500" v="2188" actId="20577"/>
        <pc:sldMkLst>
          <pc:docMk/>
          <pc:sldMk cId="1698243722" sldId="316"/>
        </pc:sldMkLst>
        <pc:spChg chg="mod">
          <ac:chgData name="Gupta, Garima" userId="647b8639-1013-4187-b568-f4e14b2f9293" providerId="ADAL" clId="{1402364E-88DB-4FB8-8727-C1A6995B1C28}" dt="2022-05-04T00:40:35.120" v="666" actId="20577"/>
          <ac:spMkLst>
            <pc:docMk/>
            <pc:sldMk cId="1698243722" sldId="316"/>
            <ac:spMk id="2" creationId="{2DEB7222-46F5-480A-8252-5B2177F2DCED}"/>
          </ac:spMkLst>
        </pc:spChg>
        <pc:spChg chg="mod">
          <ac:chgData name="Gupta, Garima" userId="647b8639-1013-4187-b568-f4e14b2f9293" providerId="ADAL" clId="{1402364E-88DB-4FB8-8727-C1A6995B1C28}" dt="2022-05-04T00:14:37.957" v="296"/>
          <ac:spMkLst>
            <pc:docMk/>
            <pc:sldMk cId="1698243722" sldId="316"/>
            <ac:spMk id="3" creationId="{942EB235-5FD0-4144-9123-467DE6CEE2C3}"/>
          </ac:spMkLst>
        </pc:spChg>
        <pc:spChg chg="mod">
          <ac:chgData name="Gupta, Garima" userId="647b8639-1013-4187-b568-f4e14b2f9293" providerId="ADAL" clId="{1402364E-88DB-4FB8-8727-C1A6995B1C28}" dt="2022-05-04T05:00:26.500" v="2188" actId="20577"/>
          <ac:spMkLst>
            <pc:docMk/>
            <pc:sldMk cId="1698243722" sldId="316"/>
            <ac:spMk id="8" creationId="{4B7F973D-767E-EAA1-96C8-7E86BF9B7C3D}"/>
          </ac:spMkLst>
        </pc:spChg>
      </pc:sldChg>
      <pc:sldChg chg="addSp delSp modSp new mod">
        <pc:chgData name="Gupta, Garima" userId="647b8639-1013-4187-b568-f4e14b2f9293" providerId="ADAL" clId="{1402364E-88DB-4FB8-8727-C1A6995B1C28}" dt="2022-05-04T00:19:07.011" v="342" actId="5793"/>
        <pc:sldMkLst>
          <pc:docMk/>
          <pc:sldMk cId="1227157229" sldId="317"/>
        </pc:sldMkLst>
        <pc:spChg chg="mod">
          <ac:chgData name="Gupta, Garima" userId="647b8639-1013-4187-b568-f4e14b2f9293" providerId="ADAL" clId="{1402364E-88DB-4FB8-8727-C1A6995B1C28}" dt="2022-05-04T00:14:55.717" v="304" actId="20577"/>
          <ac:spMkLst>
            <pc:docMk/>
            <pc:sldMk cId="1227157229" sldId="317"/>
            <ac:spMk id="2" creationId="{3DC7243E-97BC-4437-91CD-A94E868E41FA}"/>
          </ac:spMkLst>
        </pc:spChg>
        <pc:spChg chg="del mod">
          <ac:chgData name="Gupta, Garima" userId="647b8639-1013-4187-b568-f4e14b2f9293" providerId="ADAL" clId="{1402364E-88DB-4FB8-8727-C1A6995B1C28}" dt="2022-05-04T00:16:21.550" v="322" actId="478"/>
          <ac:spMkLst>
            <pc:docMk/>
            <pc:sldMk cId="1227157229" sldId="317"/>
            <ac:spMk id="3" creationId="{AA57A37A-21AF-405F-BAF6-EB852943813E}"/>
          </ac:spMkLst>
        </pc:spChg>
        <pc:spChg chg="del mod">
          <ac:chgData name="Gupta, Garima" userId="647b8639-1013-4187-b568-f4e14b2f9293" providerId="ADAL" clId="{1402364E-88DB-4FB8-8727-C1A6995B1C28}" dt="2022-05-04T00:15:59.678" v="319" actId="478"/>
          <ac:spMkLst>
            <pc:docMk/>
            <pc:sldMk cId="1227157229" sldId="317"/>
            <ac:spMk id="4" creationId="{FF13F17D-F9B0-4416-A143-E30F62488E65}"/>
          </ac:spMkLst>
        </pc:spChg>
        <pc:spChg chg="del">
          <ac:chgData name="Gupta, Garima" userId="647b8639-1013-4187-b568-f4e14b2f9293" providerId="ADAL" clId="{1402364E-88DB-4FB8-8727-C1A6995B1C28}" dt="2022-05-04T00:15:33.897" v="312" actId="478"/>
          <ac:spMkLst>
            <pc:docMk/>
            <pc:sldMk cId="1227157229" sldId="317"/>
            <ac:spMk id="5" creationId="{31DF18D8-67E8-48E3-BE97-7E60098A41C8}"/>
          </ac:spMkLst>
        </pc:spChg>
        <pc:spChg chg="add mod">
          <ac:chgData name="Gupta, Garima" userId="647b8639-1013-4187-b568-f4e14b2f9293" providerId="ADAL" clId="{1402364E-88DB-4FB8-8727-C1A6995B1C28}" dt="2022-05-04T00:16:25.624" v="323" actId="1076"/>
          <ac:spMkLst>
            <pc:docMk/>
            <pc:sldMk cId="1227157229" sldId="317"/>
            <ac:spMk id="7" creationId="{33ADBB05-7DB1-4081-ACD1-3D07EBE113CA}"/>
          </ac:spMkLst>
        </pc:spChg>
        <pc:spChg chg="add mod">
          <ac:chgData name="Gupta, Garima" userId="647b8639-1013-4187-b568-f4e14b2f9293" providerId="ADAL" clId="{1402364E-88DB-4FB8-8727-C1A6995B1C28}" dt="2022-05-04T00:19:04.796" v="341" actId="5793"/>
          <ac:spMkLst>
            <pc:docMk/>
            <pc:sldMk cId="1227157229" sldId="317"/>
            <ac:spMk id="8" creationId="{43E083D4-1CA3-42DF-8C71-B687AB90011E}"/>
          </ac:spMkLst>
        </pc:spChg>
        <pc:spChg chg="add mod">
          <ac:chgData name="Gupta, Garima" userId="647b8639-1013-4187-b568-f4e14b2f9293" providerId="ADAL" clId="{1402364E-88DB-4FB8-8727-C1A6995B1C28}" dt="2022-05-04T00:18:52.156" v="339" actId="5793"/>
          <ac:spMkLst>
            <pc:docMk/>
            <pc:sldMk cId="1227157229" sldId="317"/>
            <ac:spMk id="9" creationId="{338988C1-BB08-467D-81E7-C9BBE89D4624}"/>
          </ac:spMkLst>
        </pc:spChg>
        <pc:spChg chg="add mod">
          <ac:chgData name="Gupta, Garima" userId="647b8639-1013-4187-b568-f4e14b2f9293" providerId="ADAL" clId="{1402364E-88DB-4FB8-8727-C1A6995B1C28}" dt="2022-05-04T00:19:01.687" v="340" actId="5793"/>
          <ac:spMkLst>
            <pc:docMk/>
            <pc:sldMk cId="1227157229" sldId="317"/>
            <ac:spMk id="10" creationId="{BE75040C-4AC2-4631-BD4B-C4696A501761}"/>
          </ac:spMkLst>
        </pc:spChg>
        <pc:spChg chg="add mod">
          <ac:chgData name="Gupta, Garima" userId="647b8639-1013-4187-b568-f4e14b2f9293" providerId="ADAL" clId="{1402364E-88DB-4FB8-8727-C1A6995B1C28}" dt="2022-05-04T00:19:07.011" v="342" actId="5793"/>
          <ac:spMkLst>
            <pc:docMk/>
            <pc:sldMk cId="1227157229" sldId="317"/>
            <ac:spMk id="11" creationId="{FC6D590E-5188-4E20-A158-233D0F8583C1}"/>
          </ac:spMkLst>
        </pc:spChg>
        <pc:spChg chg="add mod">
          <ac:chgData name="Gupta, Garima" userId="647b8639-1013-4187-b568-f4e14b2f9293" providerId="ADAL" clId="{1402364E-88DB-4FB8-8727-C1A6995B1C28}" dt="2022-05-04T00:18:08.576" v="334" actId="5793"/>
          <ac:spMkLst>
            <pc:docMk/>
            <pc:sldMk cId="1227157229" sldId="317"/>
            <ac:spMk id="12" creationId="{43ED20F2-1492-4D70-AA05-6E9E9624D54F}"/>
          </ac:spMkLst>
        </pc:spChg>
      </pc:sldChg>
      <pc:sldChg chg="modSp mod">
        <pc:chgData name="Gupta, Garima" userId="647b8639-1013-4187-b568-f4e14b2f9293" providerId="ADAL" clId="{1402364E-88DB-4FB8-8727-C1A6995B1C28}" dt="2022-05-04T04:54:42.111" v="2152" actId="5793"/>
        <pc:sldMkLst>
          <pc:docMk/>
          <pc:sldMk cId="123992798" sldId="318"/>
        </pc:sldMkLst>
        <pc:spChg chg="mod">
          <ac:chgData name="Gupta, Garima" userId="647b8639-1013-4187-b568-f4e14b2f9293" providerId="ADAL" clId="{1402364E-88DB-4FB8-8727-C1A6995B1C28}" dt="2022-05-04T04:54:42.111" v="2152" actId="5793"/>
          <ac:spMkLst>
            <pc:docMk/>
            <pc:sldMk cId="123992798" sldId="318"/>
            <ac:spMk id="7" creationId="{706F618A-D03D-9DC9-6DBA-AE03A5C2A316}"/>
          </ac:spMkLst>
        </pc:spChg>
      </pc:sldChg>
      <pc:sldChg chg="modSp new mod">
        <pc:chgData name="Gupta, Garima" userId="647b8639-1013-4187-b568-f4e14b2f9293" providerId="ADAL" clId="{1402364E-88DB-4FB8-8727-C1A6995B1C28}" dt="2022-05-04T01:29:21.766" v="969" actId="20577"/>
        <pc:sldMkLst>
          <pc:docMk/>
          <pc:sldMk cId="1339591348" sldId="318"/>
        </pc:sldMkLst>
        <pc:spChg chg="mod">
          <ac:chgData name="Gupta, Garima" userId="647b8639-1013-4187-b568-f4e14b2f9293" providerId="ADAL" clId="{1402364E-88DB-4FB8-8727-C1A6995B1C28}" dt="2022-05-04T01:29:21.766" v="969" actId="20577"/>
          <ac:spMkLst>
            <pc:docMk/>
            <pc:sldMk cId="1339591348" sldId="318"/>
            <ac:spMk id="2" creationId="{07679988-E195-4208-B5A9-CF609975CF4A}"/>
          </ac:spMkLst>
        </pc:spChg>
      </pc:sldChg>
      <pc:sldChg chg="delSp new mod">
        <pc:chgData name="Gupta, Garima" userId="647b8639-1013-4187-b568-f4e14b2f9293" providerId="ADAL" clId="{1402364E-88DB-4FB8-8727-C1A6995B1C28}" dt="2022-05-04T00:20:13.216" v="344" actId="478"/>
        <pc:sldMkLst>
          <pc:docMk/>
          <pc:sldMk cId="1672893622" sldId="318"/>
        </pc:sldMkLst>
        <pc:spChg chg="del">
          <ac:chgData name="Gupta, Garima" userId="647b8639-1013-4187-b568-f4e14b2f9293" providerId="ADAL" clId="{1402364E-88DB-4FB8-8727-C1A6995B1C28}" dt="2022-05-04T00:20:13.216" v="344" actId="478"/>
          <ac:spMkLst>
            <pc:docMk/>
            <pc:sldMk cId="1672893622" sldId="318"/>
            <ac:spMk id="2" creationId="{47B00511-62ED-40CC-9506-46B772094582}"/>
          </ac:spMkLst>
        </pc:spChg>
      </pc:sldChg>
      <pc:sldChg chg="addSp modSp mod">
        <pc:chgData name="Gupta, Garima" userId="647b8639-1013-4187-b568-f4e14b2f9293" providerId="ADAL" clId="{1402364E-88DB-4FB8-8727-C1A6995B1C28}" dt="2022-05-04T04:59:18.906" v="2171" actId="1036"/>
        <pc:sldMkLst>
          <pc:docMk/>
          <pc:sldMk cId="0" sldId="320"/>
        </pc:sldMkLst>
        <pc:spChg chg="mod">
          <ac:chgData name="Gupta, Garima" userId="647b8639-1013-4187-b568-f4e14b2f9293" providerId="ADAL" clId="{1402364E-88DB-4FB8-8727-C1A6995B1C28}" dt="2022-05-04T04:59:07.086" v="2166" actId="404"/>
          <ac:spMkLst>
            <pc:docMk/>
            <pc:sldMk cId="0" sldId="320"/>
            <ac:spMk id="7" creationId="{CB46225A-A16D-839C-471A-F43194D7792E}"/>
          </ac:spMkLst>
        </pc:spChg>
        <pc:spChg chg="mod">
          <ac:chgData name="Gupta, Garima" userId="647b8639-1013-4187-b568-f4e14b2f9293" providerId="ADAL" clId="{1402364E-88DB-4FB8-8727-C1A6995B1C28}" dt="2022-05-04T04:59:14.939" v="2169" actId="1036"/>
          <ac:spMkLst>
            <pc:docMk/>
            <pc:sldMk cId="0" sldId="320"/>
            <ac:spMk id="8" creationId="{0ECC8D98-005F-482D-BF0D-65724D5CBD76}"/>
          </ac:spMkLst>
        </pc:spChg>
        <pc:spChg chg="mod">
          <ac:chgData name="Gupta, Garima" userId="647b8639-1013-4187-b568-f4e14b2f9293" providerId="ADAL" clId="{1402364E-88DB-4FB8-8727-C1A6995B1C28}" dt="2022-05-04T04:59:18.906" v="2171" actId="1036"/>
          <ac:spMkLst>
            <pc:docMk/>
            <pc:sldMk cId="0" sldId="320"/>
            <ac:spMk id="9" creationId="{2D2C7537-9577-CB77-81F0-2C16C577DDFB}"/>
          </ac:spMkLst>
        </pc:spChg>
        <pc:spChg chg="add mod">
          <ac:chgData name="Gupta, Garima" userId="647b8639-1013-4187-b568-f4e14b2f9293" providerId="ADAL" clId="{1402364E-88DB-4FB8-8727-C1A6995B1C28}" dt="2022-05-04T04:59:09.398" v="2167" actId="404"/>
          <ac:spMkLst>
            <pc:docMk/>
            <pc:sldMk cId="0" sldId="320"/>
            <ac:spMk id="35" creationId="{FCCBFE8E-BD33-4EC4-A872-F8A1449CA835}"/>
          </ac:spMkLst>
        </pc:spChg>
      </pc:sldChg>
      <pc:sldChg chg="modSp del mod">
        <pc:chgData name="Gupta, Garima" userId="647b8639-1013-4187-b568-f4e14b2f9293" providerId="ADAL" clId="{1402364E-88DB-4FB8-8727-C1A6995B1C28}" dt="2022-05-04T04:35:34.723" v="2013" actId="47"/>
        <pc:sldMkLst>
          <pc:docMk/>
          <pc:sldMk cId="3532659532" sldId="321"/>
        </pc:sldMkLst>
        <pc:graphicFrameChg chg="modGraphic">
          <ac:chgData name="Gupta, Garima" userId="647b8639-1013-4187-b568-f4e14b2f9293" providerId="ADAL" clId="{1402364E-88DB-4FB8-8727-C1A6995B1C28}" dt="2022-05-04T02:48:16.783" v="1196" actId="113"/>
          <ac:graphicFrameMkLst>
            <pc:docMk/>
            <pc:sldMk cId="3532659532" sldId="321"/>
            <ac:graphicFrameMk id="7" creationId="{FBDEE066-34C7-4AE5-899E-667CF56D3FF9}"/>
          </ac:graphicFrameMkLst>
        </pc:graphicFrameChg>
      </pc:sldChg>
      <pc:sldChg chg="del">
        <pc:chgData name="Gupta, Garima" userId="647b8639-1013-4187-b568-f4e14b2f9293" providerId="ADAL" clId="{1402364E-88DB-4FB8-8727-C1A6995B1C28}" dt="2022-05-04T04:35:34.723" v="2013" actId="47"/>
        <pc:sldMkLst>
          <pc:docMk/>
          <pc:sldMk cId="647376131" sldId="322"/>
        </pc:sldMkLst>
      </pc:sldChg>
      <pc:sldChg chg="addSp delSp modSp new mod">
        <pc:chgData name="Gupta, Garima" userId="647b8639-1013-4187-b568-f4e14b2f9293" providerId="ADAL" clId="{1402364E-88DB-4FB8-8727-C1A6995B1C28}" dt="2022-05-04T18:08:16.300" v="2238"/>
        <pc:sldMkLst>
          <pc:docMk/>
          <pc:sldMk cId="133780317" sldId="323"/>
        </pc:sldMkLst>
        <pc:spChg chg="mod">
          <ac:chgData name="Gupta, Garima" userId="647b8639-1013-4187-b568-f4e14b2f9293" providerId="ADAL" clId="{1402364E-88DB-4FB8-8727-C1A6995B1C28}" dt="2022-05-04T03:02:02.016" v="1250" actId="20577"/>
          <ac:spMkLst>
            <pc:docMk/>
            <pc:sldMk cId="133780317" sldId="323"/>
            <ac:spMk id="2" creationId="{10C398D5-E84E-4E07-9204-980663EED189}"/>
          </ac:spMkLst>
        </pc:spChg>
        <pc:spChg chg="del">
          <ac:chgData name="Gupta, Garima" userId="647b8639-1013-4187-b568-f4e14b2f9293" providerId="ADAL" clId="{1402364E-88DB-4FB8-8727-C1A6995B1C28}" dt="2022-05-04T02:57:30.093" v="1207" actId="478"/>
          <ac:spMkLst>
            <pc:docMk/>
            <pc:sldMk cId="133780317" sldId="323"/>
            <ac:spMk id="3" creationId="{593AAC00-1FDD-421D-82B7-A250E3884442}"/>
          </ac:spMkLst>
        </pc:spChg>
        <pc:spChg chg="del">
          <ac:chgData name="Gupta, Garima" userId="647b8639-1013-4187-b568-f4e14b2f9293" providerId="ADAL" clId="{1402364E-88DB-4FB8-8727-C1A6995B1C28}" dt="2022-05-04T02:57:36.766" v="1208" actId="478"/>
          <ac:spMkLst>
            <pc:docMk/>
            <pc:sldMk cId="133780317" sldId="323"/>
            <ac:spMk id="4" creationId="{3F0DB3C7-A4C0-452F-951A-E839011D5989}"/>
          </ac:spMkLst>
        </pc:spChg>
        <pc:spChg chg="del">
          <ac:chgData name="Gupta, Garima" userId="647b8639-1013-4187-b568-f4e14b2f9293" providerId="ADAL" clId="{1402364E-88DB-4FB8-8727-C1A6995B1C28}" dt="2022-05-04T02:57:40.638" v="1209" actId="478"/>
          <ac:spMkLst>
            <pc:docMk/>
            <pc:sldMk cId="133780317" sldId="323"/>
            <ac:spMk id="5" creationId="{3EDEF283-B1E8-4D19-81D3-34A481F9D496}"/>
          </ac:spMkLst>
        </pc:spChg>
        <pc:graphicFrameChg chg="add mod modGraphic">
          <ac:chgData name="Gupta, Garima" userId="647b8639-1013-4187-b568-f4e14b2f9293" providerId="ADAL" clId="{1402364E-88DB-4FB8-8727-C1A6995B1C28}" dt="2022-05-04T18:08:16.300" v="2238"/>
          <ac:graphicFrameMkLst>
            <pc:docMk/>
            <pc:sldMk cId="133780317" sldId="323"/>
            <ac:graphicFrameMk id="7" creationId="{09F0D6E2-C4AE-4393-8893-45FDB75073CE}"/>
          </ac:graphicFrameMkLst>
        </pc:graphicFrameChg>
        <pc:graphicFrameChg chg="add mod modGraphic">
          <ac:chgData name="Gupta, Garima" userId="647b8639-1013-4187-b568-f4e14b2f9293" providerId="ADAL" clId="{1402364E-88DB-4FB8-8727-C1A6995B1C28}" dt="2022-05-04T18:06:27.524" v="2205" actId="572"/>
          <ac:graphicFrameMkLst>
            <pc:docMk/>
            <pc:sldMk cId="133780317" sldId="323"/>
            <ac:graphicFrameMk id="8" creationId="{0AC2AA94-0123-44CD-92E7-F995A71B3B55}"/>
          </ac:graphicFrameMkLst>
        </pc:graphicFrameChg>
        <pc:graphicFrameChg chg="add mod modGraphic">
          <ac:chgData name="Gupta, Garima" userId="647b8639-1013-4187-b568-f4e14b2f9293" providerId="ADAL" clId="{1402364E-88DB-4FB8-8727-C1A6995B1C28}" dt="2022-05-04T18:06:52.066" v="2206"/>
          <ac:graphicFrameMkLst>
            <pc:docMk/>
            <pc:sldMk cId="133780317" sldId="323"/>
            <ac:graphicFrameMk id="9" creationId="{E4796064-AE21-4E06-9EA0-3CFCC6E91C6D}"/>
          </ac:graphicFrameMkLst>
        </pc:graphicFrameChg>
      </pc:sldChg>
      <pc:sldChg chg="modSp mod">
        <pc:chgData name="Gupta, Garima" userId="647b8639-1013-4187-b568-f4e14b2f9293" providerId="ADAL" clId="{1402364E-88DB-4FB8-8727-C1A6995B1C28}" dt="2022-05-04T21:36:31.537" v="2240" actId="14100"/>
        <pc:sldMkLst>
          <pc:docMk/>
          <pc:sldMk cId="1221433724" sldId="324"/>
        </pc:sldMkLst>
        <pc:picChg chg="mod">
          <ac:chgData name="Gupta, Garima" userId="647b8639-1013-4187-b568-f4e14b2f9293" providerId="ADAL" clId="{1402364E-88DB-4FB8-8727-C1A6995B1C28}" dt="2022-05-04T21:36:31.537" v="2240" actId="14100"/>
          <ac:picMkLst>
            <pc:docMk/>
            <pc:sldMk cId="1221433724" sldId="324"/>
            <ac:picMk id="5" creationId="{E2C725F6-CFE0-A1EA-03C3-78C315C6C781}"/>
          </ac:picMkLst>
        </pc:picChg>
      </pc:sldChg>
    </pc:docChg>
  </pc:docChgLst>
  <pc:docChgLst>
    <pc:chgData name="Pise, Ravikiran Ramchandra" userId="5392da4a-8391-473a-b31b-a29761983237" providerId="ADAL" clId="{F4BD77F3-7DDA-481F-8A57-8B4F5098AC67}"/>
    <pc:docChg chg="undo custSel addSld delSld modSld sldOrd">
      <pc:chgData name="Pise, Ravikiran Ramchandra" userId="5392da4a-8391-473a-b31b-a29761983237" providerId="ADAL" clId="{F4BD77F3-7DDA-481F-8A57-8B4F5098AC67}" dt="2022-05-04T04:58:40.591" v="3058" actId="20577"/>
      <pc:docMkLst>
        <pc:docMk/>
      </pc:docMkLst>
      <pc:sldChg chg="modSp mod">
        <pc:chgData name="Pise, Ravikiran Ramchandra" userId="5392da4a-8391-473a-b31b-a29761983237" providerId="ADAL" clId="{F4BD77F3-7DDA-481F-8A57-8B4F5098AC67}" dt="2022-05-04T04:49:16.224" v="2771" actId="1076"/>
        <pc:sldMkLst>
          <pc:docMk/>
          <pc:sldMk cId="0" sldId="295"/>
        </pc:sldMkLst>
        <pc:spChg chg="mod">
          <ac:chgData name="Pise, Ravikiran Ramchandra" userId="5392da4a-8391-473a-b31b-a29761983237" providerId="ADAL" clId="{F4BD77F3-7DDA-481F-8A57-8B4F5098AC67}" dt="2022-05-04T04:49:16.224" v="2771" actId="1076"/>
          <ac:spMkLst>
            <pc:docMk/>
            <pc:sldMk cId="0" sldId="295"/>
            <ac:spMk id="91" creationId="{00000000-0000-0000-0000-000000000000}"/>
          </ac:spMkLst>
        </pc:spChg>
      </pc:sldChg>
      <pc:sldChg chg="modSp mod">
        <pc:chgData name="Pise, Ravikiran Ramchandra" userId="5392da4a-8391-473a-b31b-a29761983237" providerId="ADAL" clId="{F4BD77F3-7DDA-481F-8A57-8B4F5098AC67}" dt="2022-05-04T04:19:38.822" v="2392" actId="1076"/>
        <pc:sldMkLst>
          <pc:docMk/>
          <pc:sldMk cId="688805125" sldId="300"/>
        </pc:sldMkLst>
        <pc:spChg chg="mod">
          <ac:chgData name="Pise, Ravikiran Ramchandra" userId="5392da4a-8391-473a-b31b-a29761983237" providerId="ADAL" clId="{F4BD77F3-7DDA-481F-8A57-8B4F5098AC67}" dt="2022-05-04T04:19:38.822" v="2392" actId="1076"/>
          <ac:spMkLst>
            <pc:docMk/>
            <pc:sldMk cId="688805125" sldId="300"/>
            <ac:spMk id="14" creationId="{42439E27-9CD1-428A-8C05-5143BEB7AA61}"/>
          </ac:spMkLst>
        </pc:spChg>
        <pc:spChg chg="mod">
          <ac:chgData name="Pise, Ravikiran Ramchandra" userId="5392da4a-8391-473a-b31b-a29761983237" providerId="ADAL" clId="{F4BD77F3-7DDA-481F-8A57-8B4F5098AC67}" dt="2022-05-04T04:19:32.704" v="2391" actId="1076"/>
          <ac:spMkLst>
            <pc:docMk/>
            <pc:sldMk cId="688805125" sldId="300"/>
            <ac:spMk id="53" creationId="{446006FF-755C-4F40-B76C-A32B15966A67}"/>
          </ac:spMkLst>
        </pc:spChg>
        <pc:grpChg chg="mod">
          <ac:chgData name="Pise, Ravikiran Ramchandra" userId="5392da4a-8391-473a-b31b-a29761983237" providerId="ADAL" clId="{F4BD77F3-7DDA-481F-8A57-8B4F5098AC67}" dt="2022-05-04T04:17:30.989" v="2365" actId="14100"/>
          <ac:grpSpMkLst>
            <pc:docMk/>
            <pc:sldMk cId="688805125" sldId="300"/>
            <ac:grpSpMk id="54" creationId="{D3C1EAC4-72DE-4BFA-B55A-505BBB400140}"/>
          </ac:grpSpMkLst>
        </pc:grpChg>
      </pc:sldChg>
      <pc:sldChg chg="addSp delSp modSp mod">
        <pc:chgData name="Pise, Ravikiran Ramchandra" userId="5392da4a-8391-473a-b31b-a29761983237" providerId="ADAL" clId="{F4BD77F3-7DDA-481F-8A57-8B4F5098AC67}" dt="2022-05-04T04:27:33.157" v="2716"/>
        <pc:sldMkLst>
          <pc:docMk/>
          <pc:sldMk cId="4196937307" sldId="307"/>
        </pc:sldMkLst>
        <pc:spChg chg="mod">
          <ac:chgData name="Pise, Ravikiran Ramchandra" userId="5392da4a-8391-473a-b31b-a29761983237" providerId="ADAL" clId="{F4BD77F3-7DDA-481F-8A57-8B4F5098AC67}" dt="2022-05-04T00:58:59.588" v="73" actId="2711"/>
          <ac:spMkLst>
            <pc:docMk/>
            <pc:sldMk cId="4196937307" sldId="307"/>
            <ac:spMk id="2" creationId="{20214278-A156-468E-BEA4-A7EDED02309B}"/>
          </ac:spMkLst>
        </pc:spChg>
        <pc:spChg chg="mod">
          <ac:chgData name="Pise, Ravikiran Ramchandra" userId="5392da4a-8391-473a-b31b-a29761983237" providerId="ADAL" clId="{F4BD77F3-7DDA-481F-8A57-8B4F5098AC67}" dt="2022-05-04T04:27:33.157" v="2716"/>
          <ac:spMkLst>
            <pc:docMk/>
            <pc:sldMk cId="4196937307" sldId="307"/>
            <ac:spMk id="11" creationId="{4122015E-E557-2DFD-A2F3-5E7D3888D0E4}"/>
          </ac:spMkLst>
        </pc:spChg>
        <pc:spChg chg="mod">
          <ac:chgData name="Pise, Ravikiran Ramchandra" userId="5392da4a-8391-473a-b31b-a29761983237" providerId="ADAL" clId="{F4BD77F3-7DDA-481F-8A57-8B4F5098AC67}" dt="2022-05-04T04:27:33.157" v="2716"/>
          <ac:spMkLst>
            <pc:docMk/>
            <pc:sldMk cId="4196937307" sldId="307"/>
            <ac:spMk id="12" creationId="{53729F05-ED3A-2980-BD51-AA5C57C9255F}"/>
          </ac:spMkLst>
        </pc:spChg>
        <pc:spChg chg="mod">
          <ac:chgData name="Pise, Ravikiran Ramchandra" userId="5392da4a-8391-473a-b31b-a29761983237" providerId="ADAL" clId="{F4BD77F3-7DDA-481F-8A57-8B4F5098AC67}" dt="2022-05-04T04:27:33.157" v="2716"/>
          <ac:spMkLst>
            <pc:docMk/>
            <pc:sldMk cId="4196937307" sldId="307"/>
            <ac:spMk id="13" creationId="{D32F9FDC-865C-467D-17AB-092D37983636}"/>
          </ac:spMkLst>
        </pc:spChg>
        <pc:spChg chg="mod">
          <ac:chgData name="Pise, Ravikiran Ramchandra" userId="5392da4a-8391-473a-b31b-a29761983237" providerId="ADAL" clId="{F4BD77F3-7DDA-481F-8A57-8B4F5098AC67}" dt="2022-05-04T04:27:33.157" v="2716"/>
          <ac:spMkLst>
            <pc:docMk/>
            <pc:sldMk cId="4196937307" sldId="307"/>
            <ac:spMk id="14" creationId="{CE0292B1-751D-143B-91AA-BF3358368A4E}"/>
          </ac:spMkLst>
        </pc:spChg>
        <pc:spChg chg="mod">
          <ac:chgData name="Pise, Ravikiran Ramchandra" userId="5392da4a-8391-473a-b31b-a29761983237" providerId="ADAL" clId="{F4BD77F3-7DDA-481F-8A57-8B4F5098AC67}" dt="2022-05-04T04:27:33.157" v="2716"/>
          <ac:spMkLst>
            <pc:docMk/>
            <pc:sldMk cId="4196937307" sldId="307"/>
            <ac:spMk id="15" creationId="{DAF67174-64B0-C936-1101-E761B8A01895}"/>
          </ac:spMkLst>
        </pc:spChg>
        <pc:spChg chg="del">
          <ac:chgData name="Pise, Ravikiran Ramchandra" userId="5392da4a-8391-473a-b31b-a29761983237" providerId="ADAL" clId="{F4BD77F3-7DDA-481F-8A57-8B4F5098AC67}" dt="2022-05-04T00:56:47.001" v="54" actId="21"/>
          <ac:spMkLst>
            <pc:docMk/>
            <pc:sldMk cId="4196937307" sldId="307"/>
            <ac:spMk id="20" creationId="{F2F34C6E-70E5-473C-B571-1A91FD5A7010}"/>
          </ac:spMkLst>
        </pc:spChg>
        <pc:spChg chg="mod">
          <ac:chgData name="Pise, Ravikiran Ramchandra" userId="5392da4a-8391-473a-b31b-a29761983237" providerId="ADAL" clId="{F4BD77F3-7DDA-481F-8A57-8B4F5098AC67}" dt="2022-05-04T01:08:16.188" v="351" actId="255"/>
          <ac:spMkLst>
            <pc:docMk/>
            <pc:sldMk cId="4196937307" sldId="307"/>
            <ac:spMk id="21" creationId="{D593996B-60D6-4CD6-ABC6-F7452F9C0FEA}"/>
          </ac:spMkLst>
        </pc:spChg>
        <pc:spChg chg="mod">
          <ac:chgData name="Pise, Ravikiran Ramchandra" userId="5392da4a-8391-473a-b31b-a29761983237" providerId="ADAL" clId="{F4BD77F3-7DDA-481F-8A57-8B4F5098AC67}" dt="2022-05-04T01:08:49.234" v="363" actId="1037"/>
          <ac:spMkLst>
            <pc:docMk/>
            <pc:sldMk cId="4196937307" sldId="307"/>
            <ac:spMk id="22" creationId="{616DEC3B-6D78-47C4-8BD6-91EEC87D2A65}"/>
          </ac:spMkLst>
        </pc:spChg>
        <pc:spChg chg="del">
          <ac:chgData name="Pise, Ravikiran Ramchandra" userId="5392da4a-8391-473a-b31b-a29761983237" providerId="ADAL" clId="{F4BD77F3-7DDA-481F-8A57-8B4F5098AC67}" dt="2022-05-04T00:57:06.295" v="58" actId="478"/>
          <ac:spMkLst>
            <pc:docMk/>
            <pc:sldMk cId="4196937307" sldId="307"/>
            <ac:spMk id="23" creationId="{FDBCD346-84D5-40DE-A3B5-0364EFA1C833}"/>
          </ac:spMkLst>
        </pc:spChg>
        <pc:grpChg chg="add mod">
          <ac:chgData name="Pise, Ravikiran Ramchandra" userId="5392da4a-8391-473a-b31b-a29761983237" providerId="ADAL" clId="{F4BD77F3-7DDA-481F-8A57-8B4F5098AC67}" dt="2022-05-04T04:27:33.157" v="2716"/>
          <ac:grpSpMkLst>
            <pc:docMk/>
            <pc:sldMk cId="4196937307" sldId="307"/>
            <ac:grpSpMk id="10" creationId="{AFE00983-8D1D-0D32-76D0-90351F91349B}"/>
          </ac:grpSpMkLst>
        </pc:grpChg>
        <pc:picChg chg="mod">
          <ac:chgData name="Pise, Ravikiran Ramchandra" userId="5392da4a-8391-473a-b31b-a29761983237" providerId="ADAL" clId="{F4BD77F3-7DDA-481F-8A57-8B4F5098AC67}" dt="2022-05-04T01:08:26.864" v="353" actId="1076"/>
          <ac:picMkLst>
            <pc:docMk/>
            <pc:sldMk cId="4196937307" sldId="307"/>
            <ac:picMk id="27" creationId="{A40614BB-BAC4-4CA0-AA4C-DD4C94D59464}"/>
          </ac:picMkLst>
        </pc:picChg>
      </pc:sldChg>
      <pc:sldChg chg="addSp delSp modSp mod">
        <pc:chgData name="Pise, Ravikiran Ramchandra" userId="5392da4a-8391-473a-b31b-a29761983237" providerId="ADAL" clId="{F4BD77F3-7DDA-481F-8A57-8B4F5098AC67}" dt="2022-05-04T04:26:50.620" v="2714"/>
        <pc:sldMkLst>
          <pc:docMk/>
          <pc:sldMk cId="2186625004" sldId="308"/>
        </pc:sldMkLst>
        <pc:spChg chg="mod">
          <ac:chgData name="Pise, Ravikiran Ramchandra" userId="5392da4a-8391-473a-b31b-a29761983237" providerId="ADAL" clId="{F4BD77F3-7DDA-481F-8A57-8B4F5098AC67}" dt="2022-05-04T01:09:35.658" v="375" actId="2711"/>
          <ac:spMkLst>
            <pc:docMk/>
            <pc:sldMk cId="2186625004" sldId="308"/>
            <ac:spMk id="2" creationId="{2DA1777F-CA22-4FB6-886D-8ABE97B085A2}"/>
          </ac:spMkLst>
        </pc:spChg>
        <pc:spChg chg="mod">
          <ac:chgData name="Pise, Ravikiran Ramchandra" userId="5392da4a-8391-473a-b31b-a29761983237" providerId="ADAL" clId="{F4BD77F3-7DDA-481F-8A57-8B4F5098AC67}" dt="2022-05-04T02:12:54.865" v="859" actId="20577"/>
          <ac:spMkLst>
            <pc:docMk/>
            <pc:sldMk cId="2186625004" sldId="308"/>
            <ac:spMk id="5" creationId="{B181E5CA-C604-41A7-BC9A-836FCFBAB7B1}"/>
          </ac:spMkLst>
        </pc:spChg>
        <pc:spChg chg="del mod">
          <ac:chgData name="Pise, Ravikiran Ramchandra" userId="5392da4a-8391-473a-b31b-a29761983237" providerId="ADAL" clId="{F4BD77F3-7DDA-481F-8A57-8B4F5098AC67}" dt="2022-05-04T01:45:45.252" v="699" actId="478"/>
          <ac:spMkLst>
            <pc:docMk/>
            <pc:sldMk cId="2186625004" sldId="308"/>
            <ac:spMk id="6" creationId="{AD09202A-01CB-489E-8446-8244E8B9D2DD}"/>
          </ac:spMkLst>
        </pc:spChg>
        <pc:spChg chg="del mod">
          <ac:chgData name="Pise, Ravikiran Ramchandra" userId="5392da4a-8391-473a-b31b-a29761983237" providerId="ADAL" clId="{F4BD77F3-7DDA-481F-8A57-8B4F5098AC67}" dt="2022-05-04T02:04:12.799" v="791" actId="478"/>
          <ac:spMkLst>
            <pc:docMk/>
            <pc:sldMk cId="2186625004" sldId="308"/>
            <ac:spMk id="7" creationId="{0FBD3DAD-24F9-4A03-B563-989C48E2CC8D}"/>
          </ac:spMkLst>
        </pc:spChg>
        <pc:spChg chg="mod">
          <ac:chgData name="Pise, Ravikiran Ramchandra" userId="5392da4a-8391-473a-b31b-a29761983237" providerId="ADAL" clId="{F4BD77F3-7DDA-481F-8A57-8B4F5098AC67}" dt="2022-05-04T02:12:02.044" v="829" actId="1036"/>
          <ac:spMkLst>
            <pc:docMk/>
            <pc:sldMk cId="2186625004" sldId="308"/>
            <ac:spMk id="8" creationId="{EAF43EE4-D3F9-461F-B7A3-68F5AE7F7B96}"/>
          </ac:spMkLst>
        </pc:spChg>
        <pc:spChg chg="add del mod">
          <ac:chgData name="Pise, Ravikiran Ramchandra" userId="5392da4a-8391-473a-b31b-a29761983237" providerId="ADAL" clId="{F4BD77F3-7DDA-481F-8A57-8B4F5098AC67}" dt="2022-05-04T01:46:48.333" v="706" actId="21"/>
          <ac:spMkLst>
            <pc:docMk/>
            <pc:sldMk cId="2186625004" sldId="308"/>
            <ac:spMk id="9" creationId="{E40E028F-5EB7-C1FE-3B02-D2614478E06B}"/>
          </ac:spMkLst>
        </pc:spChg>
        <pc:spChg chg="add del mod">
          <ac:chgData name="Pise, Ravikiran Ramchandra" userId="5392da4a-8391-473a-b31b-a29761983237" providerId="ADAL" clId="{F4BD77F3-7DDA-481F-8A57-8B4F5098AC67}" dt="2022-05-04T01:47:09.227" v="712" actId="21"/>
          <ac:spMkLst>
            <pc:docMk/>
            <pc:sldMk cId="2186625004" sldId="308"/>
            <ac:spMk id="10" creationId="{D95D5DCE-2075-0BF5-3567-D5CF2C47FFC3}"/>
          </ac:spMkLst>
        </pc:spChg>
        <pc:spChg chg="add del">
          <ac:chgData name="Pise, Ravikiran Ramchandra" userId="5392da4a-8391-473a-b31b-a29761983237" providerId="ADAL" clId="{F4BD77F3-7DDA-481F-8A57-8B4F5098AC67}" dt="2022-05-04T01:58:33.561" v="748" actId="478"/>
          <ac:spMkLst>
            <pc:docMk/>
            <pc:sldMk cId="2186625004" sldId="308"/>
            <ac:spMk id="13" creationId="{4CA4C9BF-9778-EB7C-B8AD-DD972B642E46}"/>
          </ac:spMkLst>
        </pc:spChg>
        <pc:spChg chg="add del mod">
          <ac:chgData name="Pise, Ravikiran Ramchandra" userId="5392da4a-8391-473a-b31b-a29761983237" providerId="ADAL" clId="{F4BD77F3-7DDA-481F-8A57-8B4F5098AC67}" dt="2022-05-04T02:02:45.338" v="774" actId="478"/>
          <ac:spMkLst>
            <pc:docMk/>
            <pc:sldMk cId="2186625004" sldId="308"/>
            <ac:spMk id="16" creationId="{A9B3937A-88DA-F251-FB9F-D8A3A35005E6}"/>
          </ac:spMkLst>
        </pc:spChg>
        <pc:spChg chg="mod">
          <ac:chgData name="Pise, Ravikiran Ramchandra" userId="5392da4a-8391-473a-b31b-a29761983237" providerId="ADAL" clId="{F4BD77F3-7DDA-481F-8A57-8B4F5098AC67}" dt="2022-05-04T04:26:50.620" v="2714"/>
          <ac:spMkLst>
            <pc:docMk/>
            <pc:sldMk cId="2186625004" sldId="308"/>
            <ac:spMk id="20" creationId="{98DAF60A-6452-9ECF-F41D-22FB0B4C1C44}"/>
          </ac:spMkLst>
        </pc:spChg>
        <pc:spChg chg="mod">
          <ac:chgData name="Pise, Ravikiran Ramchandra" userId="5392da4a-8391-473a-b31b-a29761983237" providerId="ADAL" clId="{F4BD77F3-7DDA-481F-8A57-8B4F5098AC67}" dt="2022-05-04T04:26:50.620" v="2714"/>
          <ac:spMkLst>
            <pc:docMk/>
            <pc:sldMk cId="2186625004" sldId="308"/>
            <ac:spMk id="21" creationId="{94E99465-ED4F-2D9F-F254-41B19301128D}"/>
          </ac:spMkLst>
        </pc:spChg>
        <pc:spChg chg="mod">
          <ac:chgData name="Pise, Ravikiran Ramchandra" userId="5392da4a-8391-473a-b31b-a29761983237" providerId="ADAL" clId="{F4BD77F3-7DDA-481F-8A57-8B4F5098AC67}" dt="2022-05-04T04:26:50.620" v="2714"/>
          <ac:spMkLst>
            <pc:docMk/>
            <pc:sldMk cId="2186625004" sldId="308"/>
            <ac:spMk id="22" creationId="{8FCBB99E-FBA0-AC7E-090A-7622B2EB98BD}"/>
          </ac:spMkLst>
        </pc:spChg>
        <pc:spChg chg="mod">
          <ac:chgData name="Pise, Ravikiran Ramchandra" userId="5392da4a-8391-473a-b31b-a29761983237" providerId="ADAL" clId="{F4BD77F3-7DDA-481F-8A57-8B4F5098AC67}" dt="2022-05-04T04:26:50.620" v="2714"/>
          <ac:spMkLst>
            <pc:docMk/>
            <pc:sldMk cId="2186625004" sldId="308"/>
            <ac:spMk id="23" creationId="{4FC95D22-8A8A-1A93-7D07-6EC2CC2E6722}"/>
          </ac:spMkLst>
        </pc:spChg>
        <pc:spChg chg="mod">
          <ac:chgData name="Pise, Ravikiran Ramchandra" userId="5392da4a-8391-473a-b31b-a29761983237" providerId="ADAL" clId="{F4BD77F3-7DDA-481F-8A57-8B4F5098AC67}" dt="2022-05-04T04:26:50.620" v="2714"/>
          <ac:spMkLst>
            <pc:docMk/>
            <pc:sldMk cId="2186625004" sldId="308"/>
            <ac:spMk id="24" creationId="{443C3F1B-8674-B89E-2E92-2D91BAA4FC05}"/>
          </ac:spMkLst>
        </pc:spChg>
        <pc:grpChg chg="add mod">
          <ac:chgData name="Pise, Ravikiran Ramchandra" userId="5392da4a-8391-473a-b31b-a29761983237" providerId="ADAL" clId="{F4BD77F3-7DDA-481F-8A57-8B4F5098AC67}" dt="2022-05-04T04:26:50.620" v="2714"/>
          <ac:grpSpMkLst>
            <pc:docMk/>
            <pc:sldMk cId="2186625004" sldId="308"/>
            <ac:grpSpMk id="19" creationId="{7FA930B6-39E2-B8C5-45E9-073C172EF785}"/>
          </ac:grpSpMkLst>
        </pc:grpChg>
        <pc:picChg chg="add del mod">
          <ac:chgData name="Pise, Ravikiran Ramchandra" userId="5392da4a-8391-473a-b31b-a29761983237" providerId="ADAL" clId="{F4BD77F3-7DDA-481F-8A57-8B4F5098AC67}" dt="2022-05-04T01:59:35.954" v="749" actId="478"/>
          <ac:picMkLst>
            <pc:docMk/>
            <pc:sldMk cId="2186625004" sldId="308"/>
            <ac:picMk id="12" creationId="{110071C0-C434-EDA8-D55F-946071938E37}"/>
          </ac:picMkLst>
        </pc:picChg>
        <pc:picChg chg="add del mod">
          <ac:chgData name="Pise, Ravikiran Ramchandra" userId="5392da4a-8391-473a-b31b-a29761983237" providerId="ADAL" clId="{F4BD77F3-7DDA-481F-8A57-8B4F5098AC67}" dt="2022-05-04T02:02:41.499" v="773" actId="478"/>
          <ac:picMkLst>
            <pc:docMk/>
            <pc:sldMk cId="2186625004" sldId="308"/>
            <ac:picMk id="15" creationId="{48CAAC79-CFED-4152-859D-F656FAC3136F}"/>
          </ac:picMkLst>
        </pc:picChg>
        <pc:picChg chg="add mod">
          <ac:chgData name="Pise, Ravikiran Ramchandra" userId="5392da4a-8391-473a-b31b-a29761983237" providerId="ADAL" clId="{F4BD77F3-7DDA-481F-8A57-8B4F5098AC67}" dt="2022-05-04T02:09:57.225" v="802" actId="1076"/>
          <ac:picMkLst>
            <pc:docMk/>
            <pc:sldMk cId="2186625004" sldId="308"/>
            <ac:picMk id="18" creationId="{EC769B9B-7825-4BB4-9447-9540B31C065C}"/>
          </ac:picMkLst>
        </pc:picChg>
      </pc:sldChg>
      <pc:sldChg chg="addSp delSp modSp mod">
        <pc:chgData name="Pise, Ravikiran Ramchandra" userId="5392da4a-8391-473a-b31b-a29761983237" providerId="ADAL" clId="{F4BD77F3-7DDA-481F-8A57-8B4F5098AC67}" dt="2022-05-04T04:27:36.899" v="2717"/>
        <pc:sldMkLst>
          <pc:docMk/>
          <pc:sldMk cId="3526167031" sldId="309"/>
        </pc:sldMkLst>
        <pc:spChg chg="mod">
          <ac:chgData name="Pise, Ravikiran Ramchandra" userId="5392da4a-8391-473a-b31b-a29761983237" providerId="ADAL" clId="{F4BD77F3-7DDA-481F-8A57-8B4F5098AC67}" dt="2022-05-04T02:14:48.395" v="862" actId="2711"/>
          <ac:spMkLst>
            <pc:docMk/>
            <pc:sldMk cId="3526167031" sldId="309"/>
            <ac:spMk id="2" creationId="{5E66AD8E-7AFA-4AD1-8C56-C31C6EA41022}"/>
          </ac:spMkLst>
        </pc:spChg>
        <pc:spChg chg="del">
          <ac:chgData name="Pise, Ravikiran Ramchandra" userId="5392da4a-8391-473a-b31b-a29761983237" providerId="ADAL" clId="{F4BD77F3-7DDA-481F-8A57-8B4F5098AC67}" dt="2022-05-04T02:23:20.909" v="877" actId="478"/>
          <ac:spMkLst>
            <pc:docMk/>
            <pc:sldMk cId="3526167031" sldId="309"/>
            <ac:spMk id="6" creationId="{BE42F740-83A6-494D-9907-788A0B0B4AE6}"/>
          </ac:spMkLst>
        </pc:spChg>
        <pc:spChg chg="add mod">
          <ac:chgData name="Pise, Ravikiran Ramchandra" userId="5392da4a-8391-473a-b31b-a29761983237" providerId="ADAL" clId="{F4BD77F3-7DDA-481F-8A57-8B4F5098AC67}" dt="2022-05-04T02:32:28.616" v="1187" actId="12"/>
          <ac:spMkLst>
            <pc:docMk/>
            <pc:sldMk cId="3526167031" sldId="309"/>
            <ac:spMk id="9" creationId="{47C853C4-BC8A-C94C-1134-6AE7A3FEA6FD}"/>
          </ac:spMkLst>
        </pc:spChg>
        <pc:spChg chg="add mod">
          <ac:chgData name="Pise, Ravikiran Ramchandra" userId="5392da4a-8391-473a-b31b-a29761983237" providerId="ADAL" clId="{F4BD77F3-7DDA-481F-8A57-8B4F5098AC67}" dt="2022-05-04T02:28:35.004" v="1157" actId="255"/>
          <ac:spMkLst>
            <pc:docMk/>
            <pc:sldMk cId="3526167031" sldId="309"/>
            <ac:spMk id="11" creationId="{1538F08A-A480-2CAB-AD1F-F1532B9E3C71}"/>
          </ac:spMkLst>
        </pc:spChg>
        <pc:spChg chg="add mod">
          <ac:chgData name="Pise, Ravikiran Ramchandra" userId="5392da4a-8391-473a-b31b-a29761983237" providerId="ADAL" clId="{F4BD77F3-7DDA-481F-8A57-8B4F5098AC67}" dt="2022-05-04T02:36:05.192" v="1382" actId="1076"/>
          <ac:spMkLst>
            <pc:docMk/>
            <pc:sldMk cId="3526167031" sldId="309"/>
            <ac:spMk id="12" creationId="{77582E2A-D9DA-B076-09A7-3571DF82BB77}"/>
          </ac:spMkLst>
        </pc:spChg>
        <pc:spChg chg="mod">
          <ac:chgData name="Pise, Ravikiran Ramchandra" userId="5392da4a-8391-473a-b31b-a29761983237" providerId="ADAL" clId="{F4BD77F3-7DDA-481F-8A57-8B4F5098AC67}" dt="2022-05-04T04:27:36.899" v="2717"/>
          <ac:spMkLst>
            <pc:docMk/>
            <pc:sldMk cId="3526167031" sldId="309"/>
            <ac:spMk id="14" creationId="{CDDEF896-B6EF-C609-84B2-5A260FD4D1EC}"/>
          </ac:spMkLst>
        </pc:spChg>
        <pc:spChg chg="mod">
          <ac:chgData name="Pise, Ravikiran Ramchandra" userId="5392da4a-8391-473a-b31b-a29761983237" providerId="ADAL" clId="{F4BD77F3-7DDA-481F-8A57-8B4F5098AC67}" dt="2022-05-04T04:27:36.899" v="2717"/>
          <ac:spMkLst>
            <pc:docMk/>
            <pc:sldMk cId="3526167031" sldId="309"/>
            <ac:spMk id="15" creationId="{48B40CBD-7BCA-D948-D877-1365E9BD414F}"/>
          </ac:spMkLst>
        </pc:spChg>
        <pc:spChg chg="mod">
          <ac:chgData name="Pise, Ravikiran Ramchandra" userId="5392da4a-8391-473a-b31b-a29761983237" providerId="ADAL" clId="{F4BD77F3-7DDA-481F-8A57-8B4F5098AC67}" dt="2022-05-04T04:27:36.899" v="2717"/>
          <ac:spMkLst>
            <pc:docMk/>
            <pc:sldMk cId="3526167031" sldId="309"/>
            <ac:spMk id="16" creationId="{8C8A64D3-7AA6-266C-4303-490121F74554}"/>
          </ac:spMkLst>
        </pc:spChg>
        <pc:spChg chg="mod">
          <ac:chgData name="Pise, Ravikiran Ramchandra" userId="5392da4a-8391-473a-b31b-a29761983237" providerId="ADAL" clId="{F4BD77F3-7DDA-481F-8A57-8B4F5098AC67}" dt="2022-05-04T04:27:36.899" v="2717"/>
          <ac:spMkLst>
            <pc:docMk/>
            <pc:sldMk cId="3526167031" sldId="309"/>
            <ac:spMk id="17" creationId="{4E7A55CE-F011-9967-E1A8-697D34A068EF}"/>
          </ac:spMkLst>
        </pc:spChg>
        <pc:spChg chg="mod">
          <ac:chgData name="Pise, Ravikiran Ramchandra" userId="5392da4a-8391-473a-b31b-a29761983237" providerId="ADAL" clId="{F4BD77F3-7DDA-481F-8A57-8B4F5098AC67}" dt="2022-05-04T04:27:36.899" v="2717"/>
          <ac:spMkLst>
            <pc:docMk/>
            <pc:sldMk cId="3526167031" sldId="309"/>
            <ac:spMk id="18" creationId="{20143BDC-FE8C-9075-B666-94D82C6DB6F8}"/>
          </ac:spMkLst>
        </pc:spChg>
        <pc:grpChg chg="add mod">
          <ac:chgData name="Pise, Ravikiran Ramchandra" userId="5392da4a-8391-473a-b31b-a29761983237" providerId="ADAL" clId="{F4BD77F3-7DDA-481F-8A57-8B4F5098AC67}" dt="2022-05-04T04:27:36.899" v="2717"/>
          <ac:grpSpMkLst>
            <pc:docMk/>
            <pc:sldMk cId="3526167031" sldId="309"/>
            <ac:grpSpMk id="13" creationId="{5B2778EA-479E-4775-2A29-EEA3AB0166D2}"/>
          </ac:grpSpMkLst>
        </pc:grpChg>
        <pc:picChg chg="mod">
          <ac:chgData name="Pise, Ravikiran Ramchandra" userId="5392da4a-8391-473a-b31b-a29761983237" providerId="ADAL" clId="{F4BD77F3-7DDA-481F-8A57-8B4F5098AC67}" dt="2022-05-04T02:35:08.290" v="1304" actId="1076"/>
          <ac:picMkLst>
            <pc:docMk/>
            <pc:sldMk cId="3526167031" sldId="309"/>
            <ac:picMk id="7" creationId="{A575AFB1-E06B-0E4D-BD36-CB52FE6ED3B0}"/>
          </ac:picMkLst>
        </pc:picChg>
        <pc:picChg chg="mod">
          <ac:chgData name="Pise, Ravikiran Ramchandra" userId="5392da4a-8391-473a-b31b-a29761983237" providerId="ADAL" clId="{F4BD77F3-7DDA-481F-8A57-8B4F5098AC67}" dt="2022-05-04T02:28:57.546" v="1161" actId="1076"/>
          <ac:picMkLst>
            <pc:docMk/>
            <pc:sldMk cId="3526167031" sldId="309"/>
            <ac:picMk id="8" creationId="{8286CD95-2C12-B01C-DFB2-9D7F95C4E2C1}"/>
          </ac:picMkLst>
        </pc:picChg>
      </pc:sldChg>
      <pc:sldChg chg="addSp delSp modSp mod ord">
        <pc:chgData name="Pise, Ravikiran Ramchandra" userId="5392da4a-8391-473a-b31b-a29761983237" providerId="ADAL" clId="{F4BD77F3-7DDA-481F-8A57-8B4F5098AC67}" dt="2022-05-04T04:26:48.512" v="2713"/>
        <pc:sldMkLst>
          <pc:docMk/>
          <pc:sldMk cId="2396904659" sldId="310"/>
        </pc:sldMkLst>
        <pc:spChg chg="mod">
          <ac:chgData name="Pise, Ravikiran Ramchandra" userId="5392da4a-8391-473a-b31b-a29761983237" providerId="ADAL" clId="{F4BD77F3-7DDA-481F-8A57-8B4F5098AC67}" dt="2022-05-04T02:46:24.426" v="1383" actId="2711"/>
          <ac:spMkLst>
            <pc:docMk/>
            <pc:sldMk cId="2396904659" sldId="310"/>
            <ac:spMk id="2" creationId="{54E4A4CD-C451-4EA5-8396-E451A71E0990}"/>
          </ac:spMkLst>
        </pc:spChg>
        <pc:spChg chg="mod">
          <ac:chgData name="Pise, Ravikiran Ramchandra" userId="5392da4a-8391-473a-b31b-a29761983237" providerId="ADAL" clId="{F4BD77F3-7DDA-481F-8A57-8B4F5098AC67}" dt="2022-05-04T03:22:13.849" v="1677" actId="20577"/>
          <ac:spMkLst>
            <pc:docMk/>
            <pc:sldMk cId="2396904659" sldId="310"/>
            <ac:spMk id="3" creationId="{930DABCE-6A51-4581-91AD-40D6CFA4250F}"/>
          </ac:spMkLst>
        </pc:spChg>
        <pc:spChg chg="add del mod">
          <ac:chgData name="Pise, Ravikiran Ramchandra" userId="5392da4a-8391-473a-b31b-a29761983237" providerId="ADAL" clId="{F4BD77F3-7DDA-481F-8A57-8B4F5098AC67}" dt="2022-05-04T02:51:09.492" v="1422" actId="478"/>
          <ac:spMkLst>
            <pc:docMk/>
            <pc:sldMk cId="2396904659" sldId="310"/>
            <ac:spMk id="5" creationId="{0AA65A49-DCD5-F27F-9B68-AB662FDE1F16}"/>
          </ac:spMkLst>
        </pc:spChg>
        <pc:spChg chg="add del mod">
          <ac:chgData name="Pise, Ravikiran Ramchandra" userId="5392da4a-8391-473a-b31b-a29761983237" providerId="ADAL" clId="{F4BD77F3-7DDA-481F-8A57-8B4F5098AC67}" dt="2022-05-04T03:20:45.922" v="1670" actId="478"/>
          <ac:spMkLst>
            <pc:docMk/>
            <pc:sldMk cId="2396904659" sldId="310"/>
            <ac:spMk id="6" creationId="{0A46B5CB-649C-F159-0FB4-BB143044B349}"/>
          </ac:spMkLst>
        </pc:spChg>
        <pc:spChg chg="mod">
          <ac:chgData name="Pise, Ravikiran Ramchandra" userId="5392da4a-8391-473a-b31b-a29761983237" providerId="ADAL" clId="{F4BD77F3-7DDA-481F-8A57-8B4F5098AC67}" dt="2022-05-04T04:26:48.512" v="2713"/>
          <ac:spMkLst>
            <pc:docMk/>
            <pc:sldMk cId="2396904659" sldId="310"/>
            <ac:spMk id="9" creationId="{57B67EFB-0E96-BDF0-8D2B-5015A774F62F}"/>
          </ac:spMkLst>
        </pc:spChg>
        <pc:spChg chg="mod">
          <ac:chgData name="Pise, Ravikiran Ramchandra" userId="5392da4a-8391-473a-b31b-a29761983237" providerId="ADAL" clId="{F4BD77F3-7DDA-481F-8A57-8B4F5098AC67}" dt="2022-05-04T04:26:48.512" v="2713"/>
          <ac:spMkLst>
            <pc:docMk/>
            <pc:sldMk cId="2396904659" sldId="310"/>
            <ac:spMk id="10" creationId="{199E1C27-9376-7E9C-8269-241E9BCC4182}"/>
          </ac:spMkLst>
        </pc:spChg>
        <pc:spChg chg="mod">
          <ac:chgData name="Pise, Ravikiran Ramchandra" userId="5392da4a-8391-473a-b31b-a29761983237" providerId="ADAL" clId="{F4BD77F3-7DDA-481F-8A57-8B4F5098AC67}" dt="2022-05-04T04:26:48.512" v="2713"/>
          <ac:spMkLst>
            <pc:docMk/>
            <pc:sldMk cId="2396904659" sldId="310"/>
            <ac:spMk id="11" creationId="{E14BFD61-1D29-EC80-D22E-114D8FEDB6C0}"/>
          </ac:spMkLst>
        </pc:spChg>
        <pc:spChg chg="mod">
          <ac:chgData name="Pise, Ravikiran Ramchandra" userId="5392da4a-8391-473a-b31b-a29761983237" providerId="ADAL" clId="{F4BD77F3-7DDA-481F-8A57-8B4F5098AC67}" dt="2022-05-04T04:26:48.512" v="2713"/>
          <ac:spMkLst>
            <pc:docMk/>
            <pc:sldMk cId="2396904659" sldId="310"/>
            <ac:spMk id="12" creationId="{77018546-698F-6683-56C5-E5C76DFB2E35}"/>
          </ac:spMkLst>
        </pc:spChg>
        <pc:spChg chg="mod">
          <ac:chgData name="Pise, Ravikiran Ramchandra" userId="5392da4a-8391-473a-b31b-a29761983237" providerId="ADAL" clId="{F4BD77F3-7DDA-481F-8A57-8B4F5098AC67}" dt="2022-05-04T04:26:48.512" v="2713"/>
          <ac:spMkLst>
            <pc:docMk/>
            <pc:sldMk cId="2396904659" sldId="310"/>
            <ac:spMk id="13" creationId="{184F1F52-F598-6476-7A6D-0D4D411B3B10}"/>
          </ac:spMkLst>
        </pc:spChg>
        <pc:grpChg chg="add mod">
          <ac:chgData name="Pise, Ravikiran Ramchandra" userId="5392da4a-8391-473a-b31b-a29761983237" providerId="ADAL" clId="{F4BD77F3-7DDA-481F-8A57-8B4F5098AC67}" dt="2022-05-04T04:26:48.512" v="2713"/>
          <ac:grpSpMkLst>
            <pc:docMk/>
            <pc:sldMk cId="2396904659" sldId="310"/>
            <ac:grpSpMk id="8" creationId="{F0EF160E-AB4B-22C4-A9E0-94B187F9983E}"/>
          </ac:grpSpMkLst>
        </pc:grpChg>
        <pc:graphicFrameChg chg="mod">
          <ac:chgData name="Pise, Ravikiran Ramchandra" userId="5392da4a-8391-473a-b31b-a29761983237" providerId="ADAL" clId="{F4BD77F3-7DDA-481F-8A57-8B4F5098AC67}" dt="2022-05-04T03:21:19.049" v="1672" actId="14100"/>
          <ac:graphicFrameMkLst>
            <pc:docMk/>
            <pc:sldMk cId="2396904659" sldId="310"/>
            <ac:graphicFrameMk id="7" creationId="{6938E615-40D9-9064-238A-B0717F9CA5C6}"/>
          </ac:graphicFrameMkLst>
        </pc:graphicFrameChg>
      </pc:sldChg>
      <pc:sldChg chg="addSp modSp mod">
        <pc:chgData name="Pise, Ravikiran Ramchandra" userId="5392da4a-8391-473a-b31b-a29761983237" providerId="ADAL" clId="{F4BD77F3-7DDA-481F-8A57-8B4F5098AC67}" dt="2022-05-04T04:27:50.322" v="2718"/>
        <pc:sldMkLst>
          <pc:docMk/>
          <pc:sldMk cId="2840106340" sldId="311"/>
        </pc:sldMkLst>
        <pc:spChg chg="mod">
          <ac:chgData name="Pise, Ravikiran Ramchandra" userId="5392da4a-8391-473a-b31b-a29761983237" providerId="ADAL" clId="{F4BD77F3-7DDA-481F-8A57-8B4F5098AC67}" dt="2022-05-04T03:22:38.915" v="1685" actId="20577"/>
          <ac:spMkLst>
            <pc:docMk/>
            <pc:sldMk cId="2840106340" sldId="311"/>
            <ac:spMk id="2" creationId="{43082899-FA5D-4C7F-B822-18B83C6A4E61}"/>
          </ac:spMkLst>
        </pc:spChg>
        <pc:spChg chg="mod">
          <ac:chgData name="Pise, Ravikiran Ramchandra" userId="5392da4a-8391-473a-b31b-a29761983237" providerId="ADAL" clId="{F4BD77F3-7DDA-481F-8A57-8B4F5098AC67}" dt="2022-05-04T03:32:58.499" v="1936" actId="12"/>
          <ac:spMkLst>
            <pc:docMk/>
            <pc:sldMk cId="2840106340" sldId="311"/>
            <ac:spMk id="10" creationId="{6BB4152E-3E67-4888-8027-7A38758D4F49}"/>
          </ac:spMkLst>
        </pc:spChg>
        <pc:spChg chg="mod">
          <ac:chgData name="Pise, Ravikiran Ramchandra" userId="5392da4a-8391-473a-b31b-a29761983237" providerId="ADAL" clId="{F4BD77F3-7DDA-481F-8A57-8B4F5098AC67}" dt="2022-05-04T03:32:27.432" v="1935" actId="1076"/>
          <ac:spMkLst>
            <pc:docMk/>
            <pc:sldMk cId="2840106340" sldId="311"/>
            <ac:spMk id="11" creationId="{450497D0-36F1-4BCA-87B0-B330A85A7A6F}"/>
          </ac:spMkLst>
        </pc:spChg>
        <pc:spChg chg="add mod">
          <ac:chgData name="Pise, Ravikiran Ramchandra" userId="5392da4a-8391-473a-b31b-a29761983237" providerId="ADAL" clId="{F4BD77F3-7DDA-481F-8A57-8B4F5098AC67}" dt="2022-05-04T04:19:57.113" v="2400" actId="1035"/>
          <ac:spMkLst>
            <pc:docMk/>
            <pc:sldMk cId="2840106340" sldId="311"/>
            <ac:spMk id="13" creationId="{4A6BC179-2525-20FF-B472-FD845E59DE14}"/>
          </ac:spMkLst>
        </pc:spChg>
        <pc:spChg chg="add mod">
          <ac:chgData name="Pise, Ravikiran Ramchandra" userId="5392da4a-8391-473a-b31b-a29761983237" providerId="ADAL" clId="{F4BD77F3-7DDA-481F-8A57-8B4F5098AC67}" dt="2022-05-04T04:23:39.981" v="2635" actId="1035"/>
          <ac:spMkLst>
            <pc:docMk/>
            <pc:sldMk cId="2840106340" sldId="311"/>
            <ac:spMk id="14" creationId="{5840450A-BF2B-78DF-7E09-2A2482F8DDF3}"/>
          </ac:spMkLst>
        </pc:spChg>
        <pc:spChg chg="mod">
          <ac:chgData name="Pise, Ravikiran Ramchandra" userId="5392da4a-8391-473a-b31b-a29761983237" providerId="ADAL" clId="{F4BD77F3-7DDA-481F-8A57-8B4F5098AC67}" dt="2022-05-04T04:27:50.322" v="2718"/>
          <ac:spMkLst>
            <pc:docMk/>
            <pc:sldMk cId="2840106340" sldId="311"/>
            <ac:spMk id="16" creationId="{4340BB85-7F85-600C-D908-97B5BCECA8A1}"/>
          </ac:spMkLst>
        </pc:spChg>
        <pc:spChg chg="mod">
          <ac:chgData name="Pise, Ravikiran Ramchandra" userId="5392da4a-8391-473a-b31b-a29761983237" providerId="ADAL" clId="{F4BD77F3-7DDA-481F-8A57-8B4F5098AC67}" dt="2022-05-04T04:27:50.322" v="2718"/>
          <ac:spMkLst>
            <pc:docMk/>
            <pc:sldMk cId="2840106340" sldId="311"/>
            <ac:spMk id="17" creationId="{DC496D4B-2BE1-C03E-C905-BB8C38C795BF}"/>
          </ac:spMkLst>
        </pc:spChg>
        <pc:spChg chg="mod">
          <ac:chgData name="Pise, Ravikiran Ramchandra" userId="5392da4a-8391-473a-b31b-a29761983237" providerId="ADAL" clId="{F4BD77F3-7DDA-481F-8A57-8B4F5098AC67}" dt="2022-05-04T04:27:50.322" v="2718"/>
          <ac:spMkLst>
            <pc:docMk/>
            <pc:sldMk cId="2840106340" sldId="311"/>
            <ac:spMk id="18" creationId="{FA65A746-82CC-F602-89CD-29912F611D8F}"/>
          </ac:spMkLst>
        </pc:spChg>
        <pc:spChg chg="mod">
          <ac:chgData name="Pise, Ravikiran Ramchandra" userId="5392da4a-8391-473a-b31b-a29761983237" providerId="ADAL" clId="{F4BD77F3-7DDA-481F-8A57-8B4F5098AC67}" dt="2022-05-04T04:27:50.322" v="2718"/>
          <ac:spMkLst>
            <pc:docMk/>
            <pc:sldMk cId="2840106340" sldId="311"/>
            <ac:spMk id="19" creationId="{442C9C21-E6FE-F908-B6FC-B1AE510A9A92}"/>
          </ac:spMkLst>
        </pc:spChg>
        <pc:spChg chg="mod">
          <ac:chgData name="Pise, Ravikiran Ramchandra" userId="5392da4a-8391-473a-b31b-a29761983237" providerId="ADAL" clId="{F4BD77F3-7DDA-481F-8A57-8B4F5098AC67}" dt="2022-05-04T04:27:50.322" v="2718"/>
          <ac:spMkLst>
            <pc:docMk/>
            <pc:sldMk cId="2840106340" sldId="311"/>
            <ac:spMk id="20" creationId="{10E61D28-C233-9B8C-E954-3652CECF58C0}"/>
          </ac:spMkLst>
        </pc:spChg>
        <pc:grpChg chg="add mod">
          <ac:chgData name="Pise, Ravikiran Ramchandra" userId="5392da4a-8391-473a-b31b-a29761983237" providerId="ADAL" clId="{F4BD77F3-7DDA-481F-8A57-8B4F5098AC67}" dt="2022-05-04T04:27:50.322" v="2718"/>
          <ac:grpSpMkLst>
            <pc:docMk/>
            <pc:sldMk cId="2840106340" sldId="311"/>
            <ac:grpSpMk id="15" creationId="{3099FE11-E150-EC30-B1A0-3572DB1681A1}"/>
          </ac:grpSpMkLst>
        </pc:grpChg>
        <pc:picChg chg="mod">
          <ac:chgData name="Pise, Ravikiran Ramchandra" userId="5392da4a-8391-473a-b31b-a29761983237" providerId="ADAL" clId="{F4BD77F3-7DDA-481F-8A57-8B4F5098AC67}" dt="2022-05-04T03:31:45.141" v="1925" actId="1076"/>
          <ac:picMkLst>
            <pc:docMk/>
            <pc:sldMk cId="2840106340" sldId="311"/>
            <ac:picMk id="5" creationId="{3CB171C8-CD3B-40FF-B0CE-F7BE22A5E0C5}"/>
          </ac:picMkLst>
        </pc:picChg>
        <pc:picChg chg="mod">
          <ac:chgData name="Pise, Ravikiran Ramchandra" userId="5392da4a-8391-473a-b31b-a29761983237" providerId="ADAL" clId="{F4BD77F3-7DDA-481F-8A57-8B4F5098AC67}" dt="2022-05-04T03:31:49.104" v="1926" actId="14100"/>
          <ac:picMkLst>
            <pc:docMk/>
            <pc:sldMk cId="2840106340" sldId="311"/>
            <ac:picMk id="6" creationId="{9B0726DA-3CD3-4DEA-A786-65030E267AE7}"/>
          </ac:picMkLst>
        </pc:picChg>
        <pc:picChg chg="mod">
          <ac:chgData name="Pise, Ravikiran Ramchandra" userId="5392da4a-8391-473a-b31b-a29761983237" providerId="ADAL" clId="{F4BD77F3-7DDA-481F-8A57-8B4F5098AC67}" dt="2022-05-04T03:32:07.649" v="1929" actId="1076"/>
          <ac:picMkLst>
            <pc:docMk/>
            <pc:sldMk cId="2840106340" sldId="311"/>
            <ac:picMk id="7" creationId="{8D87EB15-0B5B-4D43-9C3C-97EB3D521A97}"/>
          </ac:picMkLst>
        </pc:picChg>
        <pc:picChg chg="mod">
          <ac:chgData name="Pise, Ravikiran Ramchandra" userId="5392da4a-8391-473a-b31b-a29761983237" providerId="ADAL" clId="{F4BD77F3-7DDA-481F-8A57-8B4F5098AC67}" dt="2022-05-04T03:32:21.257" v="1934" actId="1037"/>
          <ac:picMkLst>
            <pc:docMk/>
            <pc:sldMk cId="2840106340" sldId="311"/>
            <ac:picMk id="8" creationId="{4DE84AF9-3969-497B-8DED-CB36C63CBA64}"/>
          </ac:picMkLst>
        </pc:picChg>
        <pc:picChg chg="mod">
          <ac:chgData name="Pise, Ravikiran Ramchandra" userId="5392da4a-8391-473a-b31b-a29761983237" providerId="ADAL" clId="{F4BD77F3-7DDA-481F-8A57-8B4F5098AC67}" dt="2022-05-04T03:32:21.257" v="1934" actId="1037"/>
          <ac:picMkLst>
            <pc:docMk/>
            <pc:sldMk cId="2840106340" sldId="311"/>
            <ac:picMk id="9" creationId="{802CF777-F18A-46B9-BEEA-ED759B06C155}"/>
          </ac:picMkLst>
        </pc:picChg>
        <pc:picChg chg="mod">
          <ac:chgData name="Pise, Ravikiran Ramchandra" userId="5392da4a-8391-473a-b31b-a29761983237" providerId="ADAL" clId="{F4BD77F3-7DDA-481F-8A57-8B4F5098AC67}" dt="2022-05-04T03:31:57.407" v="1928" actId="1076"/>
          <ac:picMkLst>
            <pc:docMk/>
            <pc:sldMk cId="2840106340" sldId="311"/>
            <ac:picMk id="12" creationId="{B50A119C-AD6B-4812-A08E-666E497534EE}"/>
          </ac:picMkLst>
        </pc:picChg>
      </pc:sldChg>
      <pc:sldChg chg="addSp modSp mod">
        <pc:chgData name="Pise, Ravikiran Ramchandra" userId="5392da4a-8391-473a-b31b-a29761983237" providerId="ADAL" clId="{F4BD77F3-7DDA-481F-8A57-8B4F5098AC67}" dt="2022-05-04T04:52:00.599" v="2849" actId="20577"/>
        <pc:sldMkLst>
          <pc:docMk/>
          <pc:sldMk cId="1439043840" sldId="312"/>
        </pc:sldMkLst>
        <pc:spChg chg="add mod">
          <ac:chgData name="Pise, Ravikiran Ramchandra" userId="5392da4a-8391-473a-b31b-a29761983237" providerId="ADAL" clId="{F4BD77F3-7DDA-481F-8A57-8B4F5098AC67}" dt="2022-05-04T04:52:00.599" v="2849" actId="20577"/>
          <ac:spMkLst>
            <pc:docMk/>
            <pc:sldMk cId="1439043840" sldId="312"/>
            <ac:spMk id="3" creationId="{C265CDF1-84E7-553D-71DE-4699DF3493FE}"/>
          </ac:spMkLst>
        </pc:spChg>
        <pc:spChg chg="mod">
          <ac:chgData name="Pise, Ravikiran Ramchandra" userId="5392da4a-8391-473a-b31b-a29761983237" providerId="ADAL" clId="{F4BD77F3-7DDA-481F-8A57-8B4F5098AC67}" dt="2022-05-04T02:48:14.222" v="1398" actId="2711"/>
          <ac:spMkLst>
            <pc:docMk/>
            <pc:sldMk cId="1439043840" sldId="312"/>
            <ac:spMk id="54" creationId="{ED25D55B-2F20-8A4D-B001-BDE183ED48A5}"/>
          </ac:spMkLst>
        </pc:spChg>
        <pc:spChg chg="mod">
          <ac:chgData name="Pise, Ravikiran Ramchandra" userId="5392da4a-8391-473a-b31b-a29761983237" providerId="ADAL" clId="{F4BD77F3-7DDA-481F-8A57-8B4F5098AC67}" dt="2022-05-04T02:48:36.665" v="1403" actId="2711"/>
          <ac:spMkLst>
            <pc:docMk/>
            <pc:sldMk cId="1439043840" sldId="312"/>
            <ac:spMk id="56" creationId="{2978DE62-FC3F-904C-BF7D-95147FDF7438}"/>
          </ac:spMkLst>
        </pc:spChg>
        <pc:spChg chg="mod">
          <ac:chgData name="Pise, Ravikiran Ramchandra" userId="5392da4a-8391-473a-b31b-a29761983237" providerId="ADAL" clId="{F4BD77F3-7DDA-481F-8A57-8B4F5098AC67}" dt="2022-05-04T02:47:15.183" v="1385" actId="2711"/>
          <ac:spMkLst>
            <pc:docMk/>
            <pc:sldMk cId="1439043840" sldId="312"/>
            <ac:spMk id="58" creationId="{CF62EE2A-B792-4A45-AE3C-790143F9CEB4}"/>
          </ac:spMkLst>
        </pc:spChg>
        <pc:spChg chg="mod">
          <ac:chgData name="Pise, Ravikiran Ramchandra" userId="5392da4a-8391-473a-b31b-a29761983237" providerId="ADAL" clId="{F4BD77F3-7DDA-481F-8A57-8B4F5098AC67}" dt="2022-05-04T02:48:32.554" v="1402" actId="2711"/>
          <ac:spMkLst>
            <pc:docMk/>
            <pc:sldMk cId="1439043840" sldId="312"/>
            <ac:spMk id="60" creationId="{F5DC224E-45FF-B944-A599-E3B9EB574685}"/>
          </ac:spMkLst>
        </pc:spChg>
        <pc:spChg chg="mod">
          <ac:chgData name="Pise, Ravikiran Ramchandra" userId="5392da4a-8391-473a-b31b-a29761983237" providerId="ADAL" clId="{F4BD77F3-7DDA-481F-8A57-8B4F5098AC67}" dt="2022-05-04T02:48:02.774" v="1396" actId="2711"/>
          <ac:spMkLst>
            <pc:docMk/>
            <pc:sldMk cId="1439043840" sldId="312"/>
            <ac:spMk id="62" creationId="{9CF7EE5F-F174-9945-9DAB-8B297D1FA1F2}"/>
          </ac:spMkLst>
        </pc:spChg>
        <pc:spChg chg="mod">
          <ac:chgData name="Pise, Ravikiran Ramchandra" userId="5392da4a-8391-473a-b31b-a29761983237" providerId="ADAL" clId="{F4BD77F3-7DDA-481F-8A57-8B4F5098AC67}" dt="2022-05-04T02:47:09.402" v="1384" actId="2711"/>
          <ac:spMkLst>
            <pc:docMk/>
            <pc:sldMk cId="1439043840" sldId="312"/>
            <ac:spMk id="64" creationId="{DA673701-58AF-A84A-BB47-C3DF31B3E225}"/>
          </ac:spMkLst>
        </pc:spChg>
        <pc:spChg chg="mod">
          <ac:chgData name="Pise, Ravikiran Ramchandra" userId="5392da4a-8391-473a-b31b-a29761983237" providerId="ADAL" clId="{F4BD77F3-7DDA-481F-8A57-8B4F5098AC67}" dt="2022-05-04T02:48:42.466" v="1404" actId="2711"/>
          <ac:spMkLst>
            <pc:docMk/>
            <pc:sldMk cId="1439043840" sldId="312"/>
            <ac:spMk id="66" creationId="{BC351EF9-9A58-AB48-8BC4-501D7014F2D2}"/>
          </ac:spMkLst>
        </pc:spChg>
        <pc:spChg chg="mod">
          <ac:chgData name="Pise, Ravikiran Ramchandra" userId="5392da4a-8391-473a-b31b-a29761983237" providerId="ADAL" clId="{F4BD77F3-7DDA-481F-8A57-8B4F5098AC67}" dt="2022-05-04T02:48:25.252" v="1401" actId="2711"/>
          <ac:spMkLst>
            <pc:docMk/>
            <pc:sldMk cId="1439043840" sldId="312"/>
            <ac:spMk id="68" creationId="{FE90652E-DB08-7449-A30E-FDA034B1F84E}"/>
          </ac:spMkLst>
        </pc:spChg>
        <pc:spChg chg="mod">
          <ac:chgData name="Pise, Ravikiran Ramchandra" userId="5392da4a-8391-473a-b31b-a29761983237" providerId="ADAL" clId="{F4BD77F3-7DDA-481F-8A57-8B4F5098AC67}" dt="2022-05-04T02:48:07.872" v="1397" actId="1076"/>
          <ac:spMkLst>
            <pc:docMk/>
            <pc:sldMk cId="1439043840" sldId="312"/>
            <ac:spMk id="70" creationId="{80081764-D19C-2246-AA06-A564A3DE5851}"/>
          </ac:spMkLst>
        </pc:spChg>
        <pc:spChg chg="mod">
          <ac:chgData name="Pise, Ravikiran Ramchandra" userId="5392da4a-8391-473a-b31b-a29761983237" providerId="ADAL" clId="{F4BD77F3-7DDA-481F-8A57-8B4F5098AC67}" dt="2022-05-04T02:48:53.622" v="1406" actId="2711"/>
          <ac:spMkLst>
            <pc:docMk/>
            <pc:sldMk cId="1439043840" sldId="312"/>
            <ac:spMk id="72" creationId="{1FDB07CD-34D1-F749-8F1B-22343D1C6720}"/>
          </ac:spMkLst>
        </pc:spChg>
        <pc:spChg chg="mod">
          <ac:chgData name="Pise, Ravikiran Ramchandra" userId="5392da4a-8391-473a-b31b-a29761983237" providerId="ADAL" clId="{F4BD77F3-7DDA-481F-8A57-8B4F5098AC67}" dt="2022-05-04T04:28:02.196" v="2719"/>
          <ac:spMkLst>
            <pc:docMk/>
            <pc:sldMk cId="1439043840" sldId="312"/>
            <ac:spMk id="75" creationId="{DF7F8A82-20ED-7AE8-9893-92A914B00128}"/>
          </ac:spMkLst>
        </pc:spChg>
        <pc:spChg chg="mod">
          <ac:chgData name="Pise, Ravikiran Ramchandra" userId="5392da4a-8391-473a-b31b-a29761983237" providerId="ADAL" clId="{F4BD77F3-7DDA-481F-8A57-8B4F5098AC67}" dt="2022-05-04T04:28:02.196" v="2719"/>
          <ac:spMkLst>
            <pc:docMk/>
            <pc:sldMk cId="1439043840" sldId="312"/>
            <ac:spMk id="77" creationId="{7723E0D0-6457-937D-1EDD-09C5A070A700}"/>
          </ac:spMkLst>
        </pc:spChg>
        <pc:grpChg chg="add mod">
          <ac:chgData name="Pise, Ravikiran Ramchandra" userId="5392da4a-8391-473a-b31b-a29761983237" providerId="ADAL" clId="{F4BD77F3-7DDA-481F-8A57-8B4F5098AC67}" dt="2022-05-04T04:28:02.196" v="2719"/>
          <ac:grpSpMkLst>
            <pc:docMk/>
            <pc:sldMk cId="1439043840" sldId="312"/>
            <ac:grpSpMk id="73" creationId="{55FB025A-82C1-34F0-C289-3BAE8E86F675}"/>
          </ac:grpSpMkLst>
        </pc:grpChg>
        <pc:graphicFrameChg chg="mod">
          <ac:chgData name="Pise, Ravikiran Ramchandra" userId="5392da4a-8391-473a-b31b-a29761983237" providerId="ADAL" clId="{F4BD77F3-7DDA-481F-8A57-8B4F5098AC67}" dt="2022-05-04T02:49:54.017" v="1420" actId="2711"/>
          <ac:graphicFrameMkLst>
            <pc:docMk/>
            <pc:sldMk cId="1439043840" sldId="312"/>
            <ac:graphicFrameMk id="42" creationId="{97BF7A64-002F-4B4E-ACFF-7C052994875E}"/>
          </ac:graphicFrameMkLst>
        </pc:graphicFrameChg>
      </pc:sldChg>
      <pc:sldChg chg="addSp modSp mod">
        <pc:chgData name="Pise, Ravikiran Ramchandra" userId="5392da4a-8391-473a-b31b-a29761983237" providerId="ADAL" clId="{F4BD77F3-7DDA-481F-8A57-8B4F5098AC67}" dt="2022-05-04T04:48:34.103" v="2770" actId="2711"/>
        <pc:sldMkLst>
          <pc:docMk/>
          <pc:sldMk cId="3486872251" sldId="314"/>
        </pc:sldMkLst>
        <pc:spChg chg="mod">
          <ac:chgData name="Pise, Ravikiran Ramchandra" userId="5392da4a-8391-473a-b31b-a29761983237" providerId="ADAL" clId="{F4BD77F3-7DDA-481F-8A57-8B4F5098AC67}" dt="2022-05-04T04:48:34.103" v="2770" actId="2711"/>
          <ac:spMkLst>
            <pc:docMk/>
            <pc:sldMk cId="3486872251" sldId="314"/>
            <ac:spMk id="2" creationId="{5265C757-90D0-4452-B217-614D28533CC7}"/>
          </ac:spMkLst>
        </pc:spChg>
        <pc:spChg chg="mod">
          <ac:chgData name="Pise, Ravikiran Ramchandra" userId="5392da4a-8391-473a-b31b-a29761983237" providerId="ADAL" clId="{F4BD77F3-7DDA-481F-8A57-8B4F5098AC67}" dt="2022-05-04T04:26:39.510" v="2712"/>
          <ac:spMkLst>
            <pc:docMk/>
            <pc:sldMk cId="3486872251" sldId="314"/>
            <ac:spMk id="12" creationId="{BC5966B1-7C06-D69B-4BAD-3206BA7AA9DF}"/>
          </ac:spMkLst>
        </pc:spChg>
        <pc:spChg chg="mod">
          <ac:chgData name="Pise, Ravikiran Ramchandra" userId="5392da4a-8391-473a-b31b-a29761983237" providerId="ADAL" clId="{F4BD77F3-7DDA-481F-8A57-8B4F5098AC67}" dt="2022-05-04T04:26:39.510" v="2712"/>
          <ac:spMkLst>
            <pc:docMk/>
            <pc:sldMk cId="3486872251" sldId="314"/>
            <ac:spMk id="13" creationId="{B2151EE3-BDFE-62BC-FB98-8A7CCF9A83F7}"/>
          </ac:spMkLst>
        </pc:spChg>
        <pc:spChg chg="mod">
          <ac:chgData name="Pise, Ravikiran Ramchandra" userId="5392da4a-8391-473a-b31b-a29761983237" providerId="ADAL" clId="{F4BD77F3-7DDA-481F-8A57-8B4F5098AC67}" dt="2022-05-04T04:26:39.510" v="2712"/>
          <ac:spMkLst>
            <pc:docMk/>
            <pc:sldMk cId="3486872251" sldId="314"/>
            <ac:spMk id="14" creationId="{1FB7B986-7ED5-4468-4F60-754CDED930F3}"/>
          </ac:spMkLst>
        </pc:spChg>
        <pc:spChg chg="mod">
          <ac:chgData name="Pise, Ravikiran Ramchandra" userId="5392da4a-8391-473a-b31b-a29761983237" providerId="ADAL" clId="{F4BD77F3-7DDA-481F-8A57-8B4F5098AC67}" dt="2022-05-04T04:26:39.510" v="2712"/>
          <ac:spMkLst>
            <pc:docMk/>
            <pc:sldMk cId="3486872251" sldId="314"/>
            <ac:spMk id="15" creationId="{D8D2E770-5F48-E65A-575F-8FCCCD8C30B9}"/>
          </ac:spMkLst>
        </pc:spChg>
        <pc:spChg chg="mod">
          <ac:chgData name="Pise, Ravikiran Ramchandra" userId="5392da4a-8391-473a-b31b-a29761983237" providerId="ADAL" clId="{F4BD77F3-7DDA-481F-8A57-8B4F5098AC67}" dt="2022-05-04T04:26:39.510" v="2712"/>
          <ac:spMkLst>
            <pc:docMk/>
            <pc:sldMk cId="3486872251" sldId="314"/>
            <ac:spMk id="16" creationId="{469D0D2E-ACE0-5D7E-F75B-01017F996E39}"/>
          </ac:spMkLst>
        </pc:spChg>
        <pc:grpChg chg="add mod">
          <ac:chgData name="Pise, Ravikiran Ramchandra" userId="5392da4a-8391-473a-b31b-a29761983237" providerId="ADAL" clId="{F4BD77F3-7DDA-481F-8A57-8B4F5098AC67}" dt="2022-05-04T04:26:39.510" v="2712"/>
          <ac:grpSpMkLst>
            <pc:docMk/>
            <pc:sldMk cId="3486872251" sldId="314"/>
            <ac:grpSpMk id="11" creationId="{5D75F380-9664-AEC5-1264-C2A224586053}"/>
          </ac:grpSpMkLst>
        </pc:grpChg>
        <pc:graphicFrameChg chg="mod modGraphic">
          <ac:chgData name="Pise, Ravikiran Ramchandra" userId="5392da4a-8391-473a-b31b-a29761983237" providerId="ADAL" clId="{F4BD77F3-7DDA-481F-8A57-8B4F5098AC67}" dt="2022-05-04T02:20:52.250" v="868" actId="14100"/>
          <ac:graphicFrameMkLst>
            <pc:docMk/>
            <pc:sldMk cId="3486872251" sldId="314"/>
            <ac:graphicFrameMk id="7" creationId="{FBDEE066-34C7-4AE5-899E-667CF56D3FF9}"/>
          </ac:graphicFrameMkLst>
        </pc:graphicFrameChg>
      </pc:sldChg>
      <pc:sldChg chg="addSp modSp mod">
        <pc:chgData name="Pise, Ravikiran Ramchandra" userId="5392da4a-8391-473a-b31b-a29761983237" providerId="ADAL" clId="{F4BD77F3-7DDA-481F-8A57-8B4F5098AC67}" dt="2022-05-04T04:58:40.591" v="3058" actId="20577"/>
        <pc:sldMkLst>
          <pc:docMk/>
          <pc:sldMk cId="1698243722" sldId="316"/>
        </pc:sldMkLst>
        <pc:spChg chg="mod">
          <ac:chgData name="Pise, Ravikiran Ramchandra" userId="5392da4a-8391-473a-b31b-a29761983237" providerId="ADAL" clId="{F4BD77F3-7DDA-481F-8A57-8B4F5098AC67}" dt="2022-05-04T04:48:25.062" v="2769" actId="2711"/>
          <ac:spMkLst>
            <pc:docMk/>
            <pc:sldMk cId="1698243722" sldId="316"/>
            <ac:spMk id="2" creationId="{2DEB7222-46F5-480A-8252-5B2177F2DCED}"/>
          </ac:spMkLst>
        </pc:spChg>
        <pc:spChg chg="mod">
          <ac:chgData name="Pise, Ravikiran Ramchandra" userId="5392da4a-8391-473a-b31b-a29761983237" providerId="ADAL" clId="{F4BD77F3-7DDA-481F-8A57-8B4F5098AC67}" dt="2022-05-04T04:58:40.591" v="3058" actId="20577"/>
          <ac:spMkLst>
            <pc:docMk/>
            <pc:sldMk cId="1698243722" sldId="316"/>
            <ac:spMk id="8" creationId="{4B7F973D-767E-EAA1-96C8-7E86BF9B7C3D}"/>
          </ac:spMkLst>
        </pc:spChg>
        <pc:spChg chg="mod">
          <ac:chgData name="Pise, Ravikiran Ramchandra" userId="5392da4a-8391-473a-b31b-a29761983237" providerId="ADAL" clId="{F4BD77F3-7DDA-481F-8A57-8B4F5098AC67}" dt="2022-05-04T04:26:22.656" v="2711"/>
          <ac:spMkLst>
            <pc:docMk/>
            <pc:sldMk cId="1698243722" sldId="316"/>
            <ac:spMk id="12" creationId="{E0EF02CD-0376-F7B9-7020-A53347BA1BF6}"/>
          </ac:spMkLst>
        </pc:spChg>
        <pc:spChg chg="mod">
          <ac:chgData name="Pise, Ravikiran Ramchandra" userId="5392da4a-8391-473a-b31b-a29761983237" providerId="ADAL" clId="{F4BD77F3-7DDA-481F-8A57-8B4F5098AC67}" dt="2022-05-04T04:26:22.656" v="2711"/>
          <ac:spMkLst>
            <pc:docMk/>
            <pc:sldMk cId="1698243722" sldId="316"/>
            <ac:spMk id="13" creationId="{C2BE0643-A4E5-430B-D5EA-8133C3D442B6}"/>
          </ac:spMkLst>
        </pc:spChg>
        <pc:spChg chg="mod">
          <ac:chgData name="Pise, Ravikiran Ramchandra" userId="5392da4a-8391-473a-b31b-a29761983237" providerId="ADAL" clId="{F4BD77F3-7DDA-481F-8A57-8B4F5098AC67}" dt="2022-05-04T04:26:22.656" v="2711"/>
          <ac:spMkLst>
            <pc:docMk/>
            <pc:sldMk cId="1698243722" sldId="316"/>
            <ac:spMk id="14" creationId="{F4C06C13-E94C-C7CB-2FF4-0659F011F0FE}"/>
          </ac:spMkLst>
        </pc:spChg>
        <pc:grpChg chg="add mod">
          <ac:chgData name="Pise, Ravikiran Ramchandra" userId="5392da4a-8391-473a-b31b-a29761983237" providerId="ADAL" clId="{F4BD77F3-7DDA-481F-8A57-8B4F5098AC67}" dt="2022-05-04T04:26:22.656" v="2711"/>
          <ac:grpSpMkLst>
            <pc:docMk/>
            <pc:sldMk cId="1698243722" sldId="316"/>
            <ac:grpSpMk id="11" creationId="{E3E4FA71-48CA-622E-8E28-EAC33B5CC83D}"/>
          </ac:grpSpMkLst>
        </pc:grpChg>
        <pc:graphicFrameChg chg="mod modGraphic">
          <ac:chgData name="Pise, Ravikiran Ramchandra" userId="5392da4a-8391-473a-b31b-a29761983237" providerId="ADAL" clId="{F4BD77F3-7DDA-481F-8A57-8B4F5098AC67}" dt="2022-05-04T04:57:46.966" v="3050" actId="14100"/>
          <ac:graphicFrameMkLst>
            <pc:docMk/>
            <pc:sldMk cId="1698243722" sldId="316"/>
            <ac:graphicFrameMk id="7" creationId="{38D45C55-13CE-DDEC-FA59-F1A0F5842004}"/>
          </ac:graphicFrameMkLst>
        </pc:graphicFrameChg>
      </pc:sldChg>
      <pc:sldChg chg="addSp modSp mod">
        <pc:chgData name="Pise, Ravikiran Ramchandra" userId="5392da4a-8391-473a-b31b-a29761983237" providerId="ADAL" clId="{F4BD77F3-7DDA-481F-8A57-8B4F5098AC67}" dt="2022-05-04T04:47:42.961" v="2768" actId="2711"/>
        <pc:sldMkLst>
          <pc:docMk/>
          <pc:sldMk cId="1227157229" sldId="317"/>
        </pc:sldMkLst>
        <pc:spChg chg="mod">
          <ac:chgData name="Pise, Ravikiran Ramchandra" userId="5392da4a-8391-473a-b31b-a29761983237" providerId="ADAL" clId="{F4BD77F3-7DDA-481F-8A57-8B4F5098AC67}" dt="2022-05-04T04:47:42.961" v="2768" actId="2711"/>
          <ac:spMkLst>
            <pc:docMk/>
            <pc:sldMk cId="1227157229" sldId="317"/>
            <ac:spMk id="2" creationId="{3DC7243E-97BC-4437-91CD-A94E868E41FA}"/>
          </ac:spMkLst>
        </pc:spChg>
        <pc:spChg chg="mod">
          <ac:chgData name="Pise, Ravikiran Ramchandra" userId="5392da4a-8391-473a-b31b-a29761983237" providerId="ADAL" clId="{F4BD77F3-7DDA-481F-8A57-8B4F5098AC67}" dt="2022-05-04T04:25:34.675" v="2710" actId="113"/>
          <ac:spMkLst>
            <pc:docMk/>
            <pc:sldMk cId="1227157229" sldId="317"/>
            <ac:spMk id="9" creationId="{338988C1-BB08-467D-81E7-C9BBE89D4624}"/>
          </ac:spMkLst>
        </pc:spChg>
        <pc:spChg chg="add mod">
          <ac:chgData name="Pise, Ravikiran Ramchandra" userId="5392da4a-8391-473a-b31b-a29761983237" providerId="ADAL" clId="{F4BD77F3-7DDA-481F-8A57-8B4F5098AC67}" dt="2022-05-04T04:27:21.588" v="2715"/>
          <ac:spMkLst>
            <pc:docMk/>
            <pc:sldMk cId="1227157229" sldId="317"/>
            <ac:spMk id="15" creationId="{7B666A08-37A0-A5CB-CCB5-102BC2D20D70}"/>
          </ac:spMkLst>
        </pc:spChg>
      </pc:sldChg>
      <pc:sldChg chg="new del">
        <pc:chgData name="Pise, Ravikiran Ramchandra" userId="5392da4a-8391-473a-b31b-a29761983237" providerId="ADAL" clId="{F4BD77F3-7DDA-481F-8A57-8B4F5098AC67}" dt="2022-05-04T01:06:02.363" v="237" actId="680"/>
        <pc:sldMkLst>
          <pc:docMk/>
          <pc:sldMk cId="230682635" sldId="318"/>
        </pc:sldMkLst>
      </pc:sldChg>
      <pc:sldChg chg="modSp mod">
        <pc:chgData name="Pise, Ravikiran Ramchandra" userId="5392da4a-8391-473a-b31b-a29761983237" providerId="ADAL" clId="{F4BD77F3-7DDA-481F-8A57-8B4F5098AC67}" dt="2022-05-04T01:30:49.601" v="581" actId="20577"/>
        <pc:sldMkLst>
          <pc:docMk/>
          <pc:sldMk cId="1339591348" sldId="318"/>
        </pc:sldMkLst>
        <pc:spChg chg="mod">
          <ac:chgData name="Pise, Ravikiran Ramchandra" userId="5392da4a-8391-473a-b31b-a29761983237" providerId="ADAL" clId="{F4BD77F3-7DDA-481F-8A57-8B4F5098AC67}" dt="2022-05-04T01:30:49.601" v="581" actId="20577"/>
          <ac:spMkLst>
            <pc:docMk/>
            <pc:sldMk cId="1339591348" sldId="318"/>
            <ac:spMk id="2" creationId="{07679988-E195-4208-B5A9-CF609975CF4A}"/>
          </ac:spMkLst>
        </pc:spChg>
      </pc:sldChg>
      <pc:sldChg chg="modSp add mod setBg">
        <pc:chgData name="Pise, Ravikiran Ramchandra" userId="5392da4a-8391-473a-b31b-a29761983237" providerId="ADAL" clId="{F4BD77F3-7DDA-481F-8A57-8B4F5098AC67}" dt="2022-05-04T02:27:38.045" v="1156" actId="20577"/>
        <pc:sldMkLst>
          <pc:docMk/>
          <pc:sldMk cId="0" sldId="319"/>
        </pc:sldMkLst>
        <pc:spChg chg="mod">
          <ac:chgData name="Pise, Ravikiran Ramchandra" userId="5392da4a-8391-473a-b31b-a29761983237" providerId="ADAL" clId="{F4BD77F3-7DDA-481F-8A57-8B4F5098AC67}" dt="2022-05-04T02:27:38.045" v="1156" actId="20577"/>
          <ac:spMkLst>
            <pc:docMk/>
            <pc:sldMk cId="0" sldId="319"/>
            <ac:spMk id="35" creationId="{9F410353-C56D-4FCE-80E0-B0438E94F838}"/>
          </ac:spMkLst>
        </pc:spChg>
      </pc:sldChg>
      <pc:sldChg chg="modSp add mod">
        <pc:chgData name="Pise, Ravikiran Ramchandra" userId="5392da4a-8391-473a-b31b-a29761983237" providerId="ADAL" clId="{F4BD77F3-7DDA-481F-8A57-8B4F5098AC67}" dt="2022-05-04T04:50:03.276" v="2776" actId="1035"/>
        <pc:sldMkLst>
          <pc:docMk/>
          <pc:sldMk cId="0" sldId="320"/>
        </pc:sldMkLst>
        <pc:spChg chg="mod">
          <ac:chgData name="Pise, Ravikiran Ramchandra" userId="5392da4a-8391-473a-b31b-a29761983237" providerId="ADAL" clId="{F4BD77F3-7DDA-481F-8A57-8B4F5098AC67}" dt="2022-05-04T04:39:02.503" v="2721" actId="1076"/>
          <ac:spMkLst>
            <pc:docMk/>
            <pc:sldMk cId="0" sldId="320"/>
            <ac:spMk id="27" creationId="{9B45A173-8E2A-5A4A-BA2B-20B6C826967A}"/>
          </ac:spMkLst>
        </pc:spChg>
        <pc:spChg chg="mod">
          <ac:chgData name="Pise, Ravikiran Ramchandra" userId="5392da4a-8391-473a-b31b-a29761983237" providerId="ADAL" clId="{F4BD77F3-7DDA-481F-8A57-8B4F5098AC67}" dt="2022-05-04T01:50:44.524" v="742" actId="14100"/>
          <ac:spMkLst>
            <pc:docMk/>
            <pc:sldMk cId="0" sldId="320"/>
            <ac:spMk id="518" creationId="{00000000-0000-0000-0000-000000000000}"/>
          </ac:spMkLst>
        </pc:spChg>
        <pc:spChg chg="mod">
          <ac:chgData name="Pise, Ravikiran Ramchandra" userId="5392da4a-8391-473a-b31b-a29761983237" providerId="ADAL" clId="{F4BD77F3-7DDA-481F-8A57-8B4F5098AC67}" dt="2022-05-04T01:50:44.124" v="741" actId="14100"/>
          <ac:spMkLst>
            <pc:docMk/>
            <pc:sldMk cId="0" sldId="320"/>
            <ac:spMk id="522" creationId="{00000000-0000-0000-0000-000000000000}"/>
          </ac:spMkLst>
        </pc:spChg>
        <pc:spChg chg="mod">
          <ac:chgData name="Pise, Ravikiran Ramchandra" userId="5392da4a-8391-473a-b31b-a29761983237" providerId="ADAL" clId="{F4BD77F3-7DDA-481F-8A57-8B4F5098AC67}" dt="2022-05-04T04:39:22.726" v="2724" actId="14100"/>
          <ac:spMkLst>
            <pc:docMk/>
            <pc:sldMk cId="0" sldId="320"/>
            <ac:spMk id="524" creationId="{00000000-0000-0000-0000-000000000000}"/>
          </ac:spMkLst>
        </pc:spChg>
        <pc:spChg chg="mod">
          <ac:chgData name="Pise, Ravikiran Ramchandra" userId="5392da4a-8391-473a-b31b-a29761983237" providerId="ADAL" clId="{F4BD77F3-7DDA-481F-8A57-8B4F5098AC67}" dt="2022-05-04T04:41:05.400" v="2759" actId="14100"/>
          <ac:spMkLst>
            <pc:docMk/>
            <pc:sldMk cId="0" sldId="320"/>
            <ac:spMk id="526" creationId="{00000000-0000-0000-0000-000000000000}"/>
          </ac:spMkLst>
        </pc:spChg>
        <pc:spChg chg="mod">
          <ac:chgData name="Pise, Ravikiran Ramchandra" userId="5392da4a-8391-473a-b31b-a29761983237" providerId="ADAL" clId="{F4BD77F3-7DDA-481F-8A57-8B4F5098AC67}" dt="2022-05-04T04:41:24.414" v="2765" actId="1037"/>
          <ac:spMkLst>
            <pc:docMk/>
            <pc:sldMk cId="0" sldId="320"/>
            <ac:spMk id="527" creationId="{00000000-0000-0000-0000-000000000000}"/>
          </ac:spMkLst>
        </pc:spChg>
        <pc:spChg chg="mod">
          <ac:chgData name="Pise, Ravikiran Ramchandra" userId="5392da4a-8391-473a-b31b-a29761983237" providerId="ADAL" clId="{F4BD77F3-7DDA-481F-8A57-8B4F5098AC67}" dt="2022-05-04T04:39:34.458" v="2727" actId="14100"/>
          <ac:spMkLst>
            <pc:docMk/>
            <pc:sldMk cId="0" sldId="320"/>
            <ac:spMk id="528" creationId="{00000000-0000-0000-0000-000000000000}"/>
          </ac:spMkLst>
        </pc:spChg>
        <pc:spChg chg="mod">
          <ac:chgData name="Pise, Ravikiran Ramchandra" userId="5392da4a-8391-473a-b31b-a29761983237" providerId="ADAL" clId="{F4BD77F3-7DDA-481F-8A57-8B4F5098AC67}" dt="2022-05-04T04:50:03.276" v="2776" actId="1035"/>
          <ac:spMkLst>
            <pc:docMk/>
            <pc:sldMk cId="0" sldId="320"/>
            <ac:spMk id="529" creationId="{00000000-0000-0000-0000-000000000000}"/>
          </ac:spMkLst>
        </pc:spChg>
        <pc:picChg chg="mod">
          <ac:chgData name="Pise, Ravikiran Ramchandra" userId="5392da4a-8391-473a-b31b-a29761983237" providerId="ADAL" clId="{F4BD77F3-7DDA-481F-8A57-8B4F5098AC67}" dt="2022-05-04T04:38:59.765" v="2720" actId="14100"/>
          <ac:picMkLst>
            <pc:docMk/>
            <pc:sldMk cId="0" sldId="320"/>
            <ac:picMk id="25" creationId="{22DDB43A-31D7-8345-8FB0-2418A98844FA}"/>
          </ac:picMkLst>
        </pc:picChg>
      </pc:sldChg>
      <pc:sldChg chg="addSp modSp mod">
        <pc:chgData name="Pise, Ravikiran Ramchandra" userId="5392da4a-8391-473a-b31b-a29761983237" providerId="ADAL" clId="{F4BD77F3-7DDA-481F-8A57-8B4F5098AC67}" dt="2022-05-04T04:53:02.390" v="2851" actId="207"/>
        <pc:sldMkLst>
          <pc:docMk/>
          <pc:sldMk cId="133780317" sldId="323"/>
        </pc:sldMkLst>
        <pc:spChg chg="mod">
          <ac:chgData name="Pise, Ravikiran Ramchandra" userId="5392da4a-8391-473a-b31b-a29761983237" providerId="ADAL" clId="{F4BD77F3-7DDA-481F-8A57-8B4F5098AC67}" dt="2022-05-04T04:46:52.851" v="2766" actId="2711"/>
          <ac:spMkLst>
            <pc:docMk/>
            <pc:sldMk cId="133780317" sldId="323"/>
            <ac:spMk id="2" creationId="{10C398D5-E84E-4E07-9204-980663EED189}"/>
          </ac:spMkLst>
        </pc:spChg>
        <pc:spChg chg="mod">
          <ac:chgData name="Pise, Ravikiran Ramchandra" userId="5392da4a-8391-473a-b31b-a29761983237" providerId="ADAL" clId="{F4BD77F3-7DDA-481F-8A57-8B4F5098AC67}" dt="2022-05-04T04:47:21.973" v="2767"/>
          <ac:spMkLst>
            <pc:docMk/>
            <pc:sldMk cId="133780317" sldId="323"/>
            <ac:spMk id="11" creationId="{537413E2-D354-ACD3-C5BB-5D67C1691DE1}"/>
          </ac:spMkLst>
        </pc:spChg>
        <pc:spChg chg="mod">
          <ac:chgData name="Pise, Ravikiran Ramchandra" userId="5392da4a-8391-473a-b31b-a29761983237" providerId="ADAL" clId="{F4BD77F3-7DDA-481F-8A57-8B4F5098AC67}" dt="2022-05-04T04:47:21.973" v="2767"/>
          <ac:spMkLst>
            <pc:docMk/>
            <pc:sldMk cId="133780317" sldId="323"/>
            <ac:spMk id="12" creationId="{DCA1A998-1EF5-1FB6-021D-A9DE555BC9B5}"/>
          </ac:spMkLst>
        </pc:spChg>
        <pc:spChg chg="mod">
          <ac:chgData name="Pise, Ravikiran Ramchandra" userId="5392da4a-8391-473a-b31b-a29761983237" providerId="ADAL" clId="{F4BD77F3-7DDA-481F-8A57-8B4F5098AC67}" dt="2022-05-04T04:47:21.973" v="2767"/>
          <ac:spMkLst>
            <pc:docMk/>
            <pc:sldMk cId="133780317" sldId="323"/>
            <ac:spMk id="13" creationId="{5D27EA70-6F24-17F9-A504-33AA70369B0E}"/>
          </ac:spMkLst>
        </pc:spChg>
        <pc:spChg chg="mod">
          <ac:chgData name="Pise, Ravikiran Ramchandra" userId="5392da4a-8391-473a-b31b-a29761983237" providerId="ADAL" clId="{F4BD77F3-7DDA-481F-8A57-8B4F5098AC67}" dt="2022-05-04T04:47:21.973" v="2767"/>
          <ac:spMkLst>
            <pc:docMk/>
            <pc:sldMk cId="133780317" sldId="323"/>
            <ac:spMk id="14" creationId="{A2F84000-3AE1-6BFF-3500-500D67C6EBF6}"/>
          </ac:spMkLst>
        </pc:spChg>
        <pc:spChg chg="mod">
          <ac:chgData name="Pise, Ravikiran Ramchandra" userId="5392da4a-8391-473a-b31b-a29761983237" providerId="ADAL" clId="{F4BD77F3-7DDA-481F-8A57-8B4F5098AC67}" dt="2022-05-04T04:47:21.973" v="2767"/>
          <ac:spMkLst>
            <pc:docMk/>
            <pc:sldMk cId="133780317" sldId="323"/>
            <ac:spMk id="15" creationId="{3AACCEE2-9C17-09B0-1D33-5BA2C7C0DA7A}"/>
          </ac:spMkLst>
        </pc:spChg>
        <pc:spChg chg="mod">
          <ac:chgData name="Pise, Ravikiran Ramchandra" userId="5392da4a-8391-473a-b31b-a29761983237" providerId="ADAL" clId="{F4BD77F3-7DDA-481F-8A57-8B4F5098AC67}" dt="2022-05-04T04:47:21.973" v="2767"/>
          <ac:spMkLst>
            <pc:docMk/>
            <pc:sldMk cId="133780317" sldId="323"/>
            <ac:spMk id="16" creationId="{1B0BFBEC-174C-1710-5D88-DE2A510C28A9}"/>
          </ac:spMkLst>
        </pc:spChg>
        <pc:grpChg chg="add mod">
          <ac:chgData name="Pise, Ravikiran Ramchandra" userId="5392da4a-8391-473a-b31b-a29761983237" providerId="ADAL" clId="{F4BD77F3-7DDA-481F-8A57-8B4F5098AC67}" dt="2022-05-04T04:47:21.973" v="2767"/>
          <ac:grpSpMkLst>
            <pc:docMk/>
            <pc:sldMk cId="133780317" sldId="323"/>
            <ac:grpSpMk id="10" creationId="{9C1A86E8-6E57-D2D2-B637-CC9DF1DE268A}"/>
          </ac:grpSpMkLst>
        </pc:grpChg>
        <pc:graphicFrameChg chg="modGraphic">
          <ac:chgData name="Pise, Ravikiran Ramchandra" userId="5392da4a-8391-473a-b31b-a29761983237" providerId="ADAL" clId="{F4BD77F3-7DDA-481F-8A57-8B4F5098AC67}" dt="2022-05-04T04:52:58.496" v="2850" actId="207"/>
          <ac:graphicFrameMkLst>
            <pc:docMk/>
            <pc:sldMk cId="133780317" sldId="323"/>
            <ac:graphicFrameMk id="8" creationId="{0AC2AA94-0123-44CD-92E7-F995A71B3B55}"/>
          </ac:graphicFrameMkLst>
        </pc:graphicFrameChg>
        <pc:graphicFrameChg chg="modGraphic">
          <ac:chgData name="Pise, Ravikiran Ramchandra" userId="5392da4a-8391-473a-b31b-a29761983237" providerId="ADAL" clId="{F4BD77F3-7DDA-481F-8A57-8B4F5098AC67}" dt="2022-05-04T04:53:02.390" v="2851" actId="207"/>
          <ac:graphicFrameMkLst>
            <pc:docMk/>
            <pc:sldMk cId="133780317" sldId="323"/>
            <ac:graphicFrameMk id="9" creationId="{E4796064-AE21-4E06-9EA0-3CFCC6E91C6D}"/>
          </ac:graphicFrameMkLst>
        </pc:graphicFrameChg>
      </pc:sldChg>
    </pc:docChg>
  </pc:docChgLst>
  <pc:docChgLst>
    <pc:chgData name="Desai, Karan Anil" userId="S::kad210002@utdallas.edu::e6c224b7-74ac-429e-b20e-7da0460a47c6" providerId="AD" clId="Web-{EE64D8B9-0BCE-BEFF-38C8-E930D25232C6}"/>
    <pc:docChg chg="modSld">
      <pc:chgData name="Desai, Karan Anil" userId="S::kad210002@utdallas.edu::e6c224b7-74ac-429e-b20e-7da0460a47c6" providerId="AD" clId="Web-{EE64D8B9-0BCE-BEFF-38C8-E930D25232C6}" dt="2022-05-04T03:48:58.518" v="31" actId="14100"/>
      <pc:docMkLst>
        <pc:docMk/>
      </pc:docMkLst>
      <pc:sldChg chg="addSp modSp">
        <pc:chgData name="Desai, Karan Anil" userId="S::kad210002@utdallas.edu::e6c224b7-74ac-429e-b20e-7da0460a47c6" providerId="AD" clId="Web-{EE64D8B9-0BCE-BEFF-38C8-E930D25232C6}" dt="2022-05-04T03:48:58.518" v="31" actId="14100"/>
        <pc:sldMkLst>
          <pc:docMk/>
          <pc:sldMk cId="3486872251" sldId="314"/>
        </pc:sldMkLst>
        <pc:spChg chg="add mod">
          <ac:chgData name="Desai, Karan Anil" userId="S::kad210002@utdallas.edu::e6c224b7-74ac-429e-b20e-7da0460a47c6" providerId="AD" clId="Web-{EE64D8B9-0BCE-BEFF-38C8-E930D25232C6}" dt="2022-05-04T03:48:58.518" v="31" actId="14100"/>
          <ac:spMkLst>
            <pc:docMk/>
            <pc:sldMk cId="3486872251" sldId="314"/>
            <ac:spMk id="3" creationId="{8B5DF521-62E9-4A9E-91F2-564C4036DE5B}"/>
          </ac:spMkLst>
        </pc:spChg>
      </pc:sldChg>
    </pc:docChg>
  </pc:docChgLst>
  <pc:docChgLst>
    <pc:chgData name="Kumbhar, Rushikesh Bharat" userId="ab9c0b61-33e6-4bc2-b4c9-5ec70b8d6480" providerId="ADAL" clId="{7EF9DF3A-BF13-4469-9512-CBE7A6AF6A67}"/>
    <pc:docChg chg="undo custSel addSld delSld modSld">
      <pc:chgData name="Kumbhar, Rushikesh Bharat" userId="ab9c0b61-33e6-4bc2-b4c9-5ec70b8d6480" providerId="ADAL" clId="{7EF9DF3A-BF13-4469-9512-CBE7A6AF6A67}" dt="2022-05-04T21:36:48.066" v="645" actId="729"/>
      <pc:docMkLst>
        <pc:docMk/>
      </pc:docMkLst>
      <pc:sldChg chg="delSp modSp add mod">
        <pc:chgData name="Kumbhar, Rushikesh Bharat" userId="ab9c0b61-33e6-4bc2-b4c9-5ec70b8d6480" providerId="ADAL" clId="{7EF9DF3A-BF13-4469-9512-CBE7A6AF6A67}" dt="2022-05-04T01:42:33.648" v="187" actId="478"/>
        <pc:sldMkLst>
          <pc:docMk/>
          <pc:sldMk cId="0" sldId="285"/>
        </pc:sldMkLst>
        <pc:spChg chg="del">
          <ac:chgData name="Kumbhar, Rushikesh Bharat" userId="ab9c0b61-33e6-4bc2-b4c9-5ec70b8d6480" providerId="ADAL" clId="{7EF9DF3A-BF13-4469-9512-CBE7A6AF6A67}" dt="2022-05-04T01:42:33.648" v="187" actId="478"/>
          <ac:spMkLst>
            <pc:docMk/>
            <pc:sldMk cId="0" sldId="285"/>
            <ac:spMk id="24" creationId="{E13A132E-A7C6-F244-9E26-CDF4B9097A5D}"/>
          </ac:spMkLst>
        </pc:spChg>
        <pc:spChg chg="mod">
          <ac:chgData name="Kumbhar, Rushikesh Bharat" userId="ab9c0b61-33e6-4bc2-b4c9-5ec70b8d6480" providerId="ADAL" clId="{7EF9DF3A-BF13-4469-9512-CBE7A6AF6A67}" dt="2022-05-04T01:35:28.522" v="165" actId="404"/>
          <ac:spMkLst>
            <pc:docMk/>
            <pc:sldMk cId="0" sldId="285"/>
            <ac:spMk id="516" creationId="{00000000-0000-0000-0000-000000000000}"/>
          </ac:spMkLst>
        </pc:spChg>
        <pc:spChg chg="mod">
          <ac:chgData name="Kumbhar, Rushikesh Bharat" userId="ab9c0b61-33e6-4bc2-b4c9-5ec70b8d6480" providerId="ADAL" clId="{7EF9DF3A-BF13-4469-9512-CBE7A6AF6A67}" dt="2022-05-04T01:35:28.522" v="165" actId="404"/>
          <ac:spMkLst>
            <pc:docMk/>
            <pc:sldMk cId="0" sldId="285"/>
            <ac:spMk id="517" creationId="{00000000-0000-0000-0000-000000000000}"/>
          </ac:spMkLst>
        </pc:spChg>
        <pc:spChg chg="del mod">
          <ac:chgData name="Kumbhar, Rushikesh Bharat" userId="ab9c0b61-33e6-4bc2-b4c9-5ec70b8d6480" providerId="ADAL" clId="{7EF9DF3A-BF13-4469-9512-CBE7A6AF6A67}" dt="2022-05-04T01:36:21.106" v="172" actId="478"/>
          <ac:spMkLst>
            <pc:docMk/>
            <pc:sldMk cId="0" sldId="285"/>
            <ac:spMk id="518" creationId="{00000000-0000-0000-0000-000000000000}"/>
          </ac:spMkLst>
        </pc:spChg>
        <pc:spChg chg="del mod">
          <ac:chgData name="Kumbhar, Rushikesh Bharat" userId="ab9c0b61-33e6-4bc2-b4c9-5ec70b8d6480" providerId="ADAL" clId="{7EF9DF3A-BF13-4469-9512-CBE7A6AF6A67}" dt="2022-05-04T01:36:21.106" v="172" actId="478"/>
          <ac:spMkLst>
            <pc:docMk/>
            <pc:sldMk cId="0" sldId="285"/>
            <ac:spMk id="519" creationId="{00000000-0000-0000-0000-000000000000}"/>
          </ac:spMkLst>
        </pc:spChg>
        <pc:spChg chg="del mod">
          <ac:chgData name="Kumbhar, Rushikesh Bharat" userId="ab9c0b61-33e6-4bc2-b4c9-5ec70b8d6480" providerId="ADAL" clId="{7EF9DF3A-BF13-4469-9512-CBE7A6AF6A67}" dt="2022-05-04T01:36:23.300" v="173" actId="478"/>
          <ac:spMkLst>
            <pc:docMk/>
            <pc:sldMk cId="0" sldId="285"/>
            <ac:spMk id="520" creationId="{00000000-0000-0000-0000-000000000000}"/>
          </ac:spMkLst>
        </pc:spChg>
        <pc:spChg chg="del mod">
          <ac:chgData name="Kumbhar, Rushikesh Bharat" userId="ab9c0b61-33e6-4bc2-b4c9-5ec70b8d6480" providerId="ADAL" clId="{7EF9DF3A-BF13-4469-9512-CBE7A6AF6A67}" dt="2022-05-04T01:36:21.106" v="172" actId="478"/>
          <ac:spMkLst>
            <pc:docMk/>
            <pc:sldMk cId="0" sldId="285"/>
            <ac:spMk id="521" creationId="{00000000-0000-0000-0000-000000000000}"/>
          </ac:spMkLst>
        </pc:spChg>
        <pc:spChg chg="del mod">
          <ac:chgData name="Kumbhar, Rushikesh Bharat" userId="ab9c0b61-33e6-4bc2-b4c9-5ec70b8d6480" providerId="ADAL" clId="{7EF9DF3A-BF13-4469-9512-CBE7A6AF6A67}" dt="2022-05-04T01:36:21.106" v="172" actId="478"/>
          <ac:spMkLst>
            <pc:docMk/>
            <pc:sldMk cId="0" sldId="285"/>
            <ac:spMk id="522" creationId="{00000000-0000-0000-0000-000000000000}"/>
          </ac:spMkLst>
        </pc:spChg>
        <pc:spChg chg="del mod">
          <ac:chgData name="Kumbhar, Rushikesh Bharat" userId="ab9c0b61-33e6-4bc2-b4c9-5ec70b8d6480" providerId="ADAL" clId="{7EF9DF3A-BF13-4469-9512-CBE7A6AF6A67}" dt="2022-05-04T01:36:21.106" v="172" actId="478"/>
          <ac:spMkLst>
            <pc:docMk/>
            <pc:sldMk cId="0" sldId="285"/>
            <ac:spMk id="523" creationId="{00000000-0000-0000-0000-000000000000}"/>
          </ac:spMkLst>
        </pc:spChg>
        <pc:spChg chg="del mod">
          <ac:chgData name="Kumbhar, Rushikesh Bharat" userId="ab9c0b61-33e6-4bc2-b4c9-5ec70b8d6480" providerId="ADAL" clId="{7EF9DF3A-BF13-4469-9512-CBE7A6AF6A67}" dt="2022-05-04T01:36:21.106" v="172" actId="478"/>
          <ac:spMkLst>
            <pc:docMk/>
            <pc:sldMk cId="0" sldId="285"/>
            <ac:spMk id="524" creationId="{00000000-0000-0000-0000-000000000000}"/>
          </ac:spMkLst>
        </pc:spChg>
        <pc:spChg chg="del mod">
          <ac:chgData name="Kumbhar, Rushikesh Bharat" userId="ab9c0b61-33e6-4bc2-b4c9-5ec70b8d6480" providerId="ADAL" clId="{7EF9DF3A-BF13-4469-9512-CBE7A6AF6A67}" dt="2022-05-04T01:36:21.106" v="172" actId="478"/>
          <ac:spMkLst>
            <pc:docMk/>
            <pc:sldMk cId="0" sldId="285"/>
            <ac:spMk id="525" creationId="{00000000-0000-0000-0000-000000000000}"/>
          </ac:spMkLst>
        </pc:spChg>
        <pc:spChg chg="del mod">
          <ac:chgData name="Kumbhar, Rushikesh Bharat" userId="ab9c0b61-33e6-4bc2-b4c9-5ec70b8d6480" providerId="ADAL" clId="{7EF9DF3A-BF13-4469-9512-CBE7A6AF6A67}" dt="2022-05-04T01:36:21.106" v="172" actId="478"/>
          <ac:spMkLst>
            <pc:docMk/>
            <pc:sldMk cId="0" sldId="285"/>
            <ac:spMk id="526" creationId="{00000000-0000-0000-0000-000000000000}"/>
          </ac:spMkLst>
        </pc:spChg>
        <pc:spChg chg="del mod">
          <ac:chgData name="Kumbhar, Rushikesh Bharat" userId="ab9c0b61-33e6-4bc2-b4c9-5ec70b8d6480" providerId="ADAL" clId="{7EF9DF3A-BF13-4469-9512-CBE7A6AF6A67}" dt="2022-05-04T01:36:21.106" v="172" actId="478"/>
          <ac:spMkLst>
            <pc:docMk/>
            <pc:sldMk cId="0" sldId="285"/>
            <ac:spMk id="527" creationId="{00000000-0000-0000-0000-000000000000}"/>
          </ac:spMkLst>
        </pc:spChg>
        <pc:spChg chg="del mod">
          <ac:chgData name="Kumbhar, Rushikesh Bharat" userId="ab9c0b61-33e6-4bc2-b4c9-5ec70b8d6480" providerId="ADAL" clId="{7EF9DF3A-BF13-4469-9512-CBE7A6AF6A67}" dt="2022-05-04T01:36:21.106" v="172" actId="478"/>
          <ac:spMkLst>
            <pc:docMk/>
            <pc:sldMk cId="0" sldId="285"/>
            <ac:spMk id="528" creationId="{00000000-0000-0000-0000-000000000000}"/>
          </ac:spMkLst>
        </pc:spChg>
        <pc:spChg chg="del mod">
          <ac:chgData name="Kumbhar, Rushikesh Bharat" userId="ab9c0b61-33e6-4bc2-b4c9-5ec70b8d6480" providerId="ADAL" clId="{7EF9DF3A-BF13-4469-9512-CBE7A6AF6A67}" dt="2022-05-04T01:36:21.106" v="172" actId="478"/>
          <ac:spMkLst>
            <pc:docMk/>
            <pc:sldMk cId="0" sldId="285"/>
            <ac:spMk id="529" creationId="{00000000-0000-0000-0000-000000000000}"/>
          </ac:spMkLst>
        </pc:spChg>
        <pc:spChg chg="mod">
          <ac:chgData name="Kumbhar, Rushikesh Bharat" userId="ab9c0b61-33e6-4bc2-b4c9-5ec70b8d6480" providerId="ADAL" clId="{7EF9DF3A-BF13-4469-9512-CBE7A6AF6A67}" dt="2022-05-04T01:35:28.522" v="165" actId="404"/>
          <ac:spMkLst>
            <pc:docMk/>
            <pc:sldMk cId="0" sldId="285"/>
            <ac:spMk id="531" creationId="{00000000-0000-0000-0000-000000000000}"/>
          </ac:spMkLst>
        </pc:spChg>
        <pc:spChg chg="mod">
          <ac:chgData name="Kumbhar, Rushikesh Bharat" userId="ab9c0b61-33e6-4bc2-b4c9-5ec70b8d6480" providerId="ADAL" clId="{7EF9DF3A-BF13-4469-9512-CBE7A6AF6A67}" dt="2022-05-04T01:35:28.522" v="165" actId="404"/>
          <ac:spMkLst>
            <pc:docMk/>
            <pc:sldMk cId="0" sldId="285"/>
            <ac:spMk id="532" creationId="{00000000-0000-0000-0000-000000000000}"/>
          </ac:spMkLst>
        </pc:spChg>
        <pc:spChg chg="mod">
          <ac:chgData name="Kumbhar, Rushikesh Bharat" userId="ab9c0b61-33e6-4bc2-b4c9-5ec70b8d6480" providerId="ADAL" clId="{7EF9DF3A-BF13-4469-9512-CBE7A6AF6A67}" dt="2022-05-04T01:35:28.522" v="165" actId="404"/>
          <ac:spMkLst>
            <pc:docMk/>
            <pc:sldMk cId="0" sldId="285"/>
            <ac:spMk id="533" creationId="{00000000-0000-0000-0000-000000000000}"/>
          </ac:spMkLst>
        </pc:spChg>
        <pc:spChg chg="mod">
          <ac:chgData name="Kumbhar, Rushikesh Bharat" userId="ab9c0b61-33e6-4bc2-b4c9-5ec70b8d6480" providerId="ADAL" clId="{7EF9DF3A-BF13-4469-9512-CBE7A6AF6A67}" dt="2022-05-04T01:35:28.522" v="165" actId="404"/>
          <ac:spMkLst>
            <pc:docMk/>
            <pc:sldMk cId="0" sldId="285"/>
            <ac:spMk id="534" creationId="{00000000-0000-0000-0000-000000000000}"/>
          </ac:spMkLst>
        </pc:spChg>
        <pc:spChg chg="mod">
          <ac:chgData name="Kumbhar, Rushikesh Bharat" userId="ab9c0b61-33e6-4bc2-b4c9-5ec70b8d6480" providerId="ADAL" clId="{7EF9DF3A-BF13-4469-9512-CBE7A6AF6A67}" dt="2022-05-04T01:35:28.522" v="165" actId="404"/>
          <ac:spMkLst>
            <pc:docMk/>
            <pc:sldMk cId="0" sldId="285"/>
            <ac:spMk id="535" creationId="{00000000-0000-0000-0000-000000000000}"/>
          </ac:spMkLst>
        </pc:spChg>
      </pc:sldChg>
      <pc:sldChg chg="addSp modSp del">
        <pc:chgData name="Kumbhar, Rushikesh Bharat" userId="ab9c0b61-33e6-4bc2-b4c9-5ec70b8d6480" providerId="ADAL" clId="{7EF9DF3A-BF13-4469-9512-CBE7A6AF6A67}" dt="2022-05-04T04:26:12.964" v="456" actId="2696"/>
        <pc:sldMkLst>
          <pc:docMk/>
          <pc:sldMk cId="0" sldId="294"/>
        </pc:sldMkLst>
        <pc:spChg chg="add mod">
          <ac:chgData name="Kumbhar, Rushikesh Bharat" userId="ab9c0b61-33e6-4bc2-b4c9-5ec70b8d6480" providerId="ADAL" clId="{7EF9DF3A-BF13-4469-9512-CBE7A6AF6A67}" dt="2022-05-04T04:19:11.323" v="449"/>
          <ac:spMkLst>
            <pc:docMk/>
            <pc:sldMk cId="0" sldId="294"/>
            <ac:spMk id="4" creationId="{488D178A-1995-8518-0058-8758A2AAE451}"/>
          </ac:spMkLst>
        </pc:spChg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0" sldId="294"/>
            <ac:spMk id="1495" creationId="{00000000-0000-0000-0000-000000000000}"/>
          </ac:spMkLst>
        </pc:spChg>
      </pc:sldChg>
      <pc:sldChg chg="addSp modSp mod">
        <pc:chgData name="Kumbhar, Rushikesh Bharat" userId="ab9c0b61-33e6-4bc2-b4c9-5ec70b8d6480" providerId="ADAL" clId="{7EF9DF3A-BF13-4469-9512-CBE7A6AF6A67}" dt="2022-05-04T02:12:04.785" v="202" actId="1035"/>
        <pc:sldMkLst>
          <pc:docMk/>
          <pc:sldMk cId="0" sldId="295"/>
        </pc:sldMkLst>
        <pc:spChg chg="mod">
          <ac:chgData name="Kumbhar, Rushikesh Bharat" userId="ab9c0b61-33e6-4bc2-b4c9-5ec70b8d6480" providerId="ADAL" clId="{7EF9DF3A-BF13-4469-9512-CBE7A6AF6A67}" dt="2022-05-04T02:12:04.785" v="202" actId="1035"/>
          <ac:spMkLst>
            <pc:docMk/>
            <pc:sldMk cId="0" sldId="295"/>
            <ac:spMk id="2" creationId="{D869EDD2-88E3-4237-8097-083AE3E561AD}"/>
          </ac:spMkLst>
        </pc:spChg>
        <pc:spChg chg="add mod">
          <ac:chgData name="Kumbhar, Rushikesh Bharat" userId="ab9c0b61-33e6-4bc2-b4c9-5ec70b8d6480" providerId="ADAL" clId="{7EF9DF3A-BF13-4469-9512-CBE7A6AF6A67}" dt="2022-05-04T01:13:55.277" v="106" actId="1076"/>
          <ac:spMkLst>
            <pc:docMk/>
            <pc:sldMk cId="0" sldId="295"/>
            <ac:spMk id="3" creationId="{0C6FD3E7-A01B-0D70-3A04-B8A907FD88CC}"/>
          </ac:spMkLst>
        </pc:spChg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0" sldId="295"/>
            <ac:spMk id="91" creationId="{00000000-0000-0000-0000-000000000000}"/>
          </ac:spMkLst>
        </pc:spChg>
      </pc:sldChg>
      <pc:sldChg chg="modSp mod">
        <pc:chgData name="Kumbhar, Rushikesh Bharat" userId="ab9c0b61-33e6-4bc2-b4c9-5ec70b8d6480" providerId="ADAL" clId="{7EF9DF3A-BF13-4469-9512-CBE7A6AF6A67}" dt="2022-05-04T04:17:36.408" v="447" actId="20577"/>
        <pc:sldMkLst>
          <pc:docMk/>
          <pc:sldMk cId="688805125" sldId="300"/>
        </pc:sldMkLst>
        <pc:spChg chg="mod">
          <ac:chgData name="Kumbhar, Rushikesh Bharat" userId="ab9c0b61-33e6-4bc2-b4c9-5ec70b8d6480" providerId="ADAL" clId="{7EF9DF3A-BF13-4469-9512-CBE7A6AF6A67}" dt="2022-05-04T04:17:36.408" v="447" actId="20577"/>
          <ac:spMkLst>
            <pc:docMk/>
            <pc:sldMk cId="688805125" sldId="300"/>
            <ac:spMk id="80" creationId="{0ABC29EE-C30C-4787-B258-535D97F52C14}"/>
          </ac:spMkLst>
        </pc:spChg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688805125" sldId="300"/>
            <ac:spMk id="175" creationId="{00000000-0000-0000-0000-000000000000}"/>
          </ac:spMkLst>
        </pc:spChg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688805125" sldId="300"/>
            <ac:spMk id="179" creationId="{00000000-0000-0000-0000-000000000000}"/>
          </ac:spMkLst>
        </pc:spChg>
      </pc:sldChg>
      <pc:sldChg chg="modSp mod">
        <pc:chgData name="Kumbhar, Rushikesh Bharat" userId="ab9c0b61-33e6-4bc2-b4c9-5ec70b8d6480" providerId="ADAL" clId="{7EF9DF3A-BF13-4469-9512-CBE7A6AF6A67}" dt="2022-05-04T03:02:39.233" v="260" actId="1076"/>
        <pc:sldMkLst>
          <pc:docMk/>
          <pc:sldMk cId="749511123" sldId="301"/>
        </pc:sldMkLst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749511123" sldId="301"/>
            <ac:spMk id="2" creationId="{6E869735-B10F-24EA-680D-C2EB5E5ED16E}"/>
          </ac:spMkLst>
        </pc:spChg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749511123" sldId="301"/>
            <ac:spMk id="6" creationId="{116F748C-29AC-31BA-BE34-B426AE641A7A}"/>
          </ac:spMkLst>
        </pc:spChg>
        <pc:picChg chg="mod">
          <ac:chgData name="Kumbhar, Rushikesh Bharat" userId="ab9c0b61-33e6-4bc2-b4c9-5ec70b8d6480" providerId="ADAL" clId="{7EF9DF3A-BF13-4469-9512-CBE7A6AF6A67}" dt="2022-05-04T03:02:39.233" v="260" actId="1076"/>
          <ac:picMkLst>
            <pc:docMk/>
            <pc:sldMk cId="749511123" sldId="301"/>
            <ac:picMk id="4" creationId="{CEF254D4-9CAF-4F09-8AB5-F1AC3D9B25B5}"/>
          </ac:picMkLst>
        </pc:picChg>
        <pc:picChg chg="mod">
          <ac:chgData name="Kumbhar, Rushikesh Bharat" userId="ab9c0b61-33e6-4bc2-b4c9-5ec70b8d6480" providerId="ADAL" clId="{7EF9DF3A-BF13-4469-9512-CBE7A6AF6A67}" dt="2022-05-04T03:02:38.447" v="259" actId="1076"/>
          <ac:picMkLst>
            <pc:docMk/>
            <pc:sldMk cId="749511123" sldId="301"/>
            <ac:picMk id="15" creationId="{43738790-B60F-470C-8478-AB2CA31F86FE}"/>
          </ac:picMkLst>
        </pc:picChg>
      </pc:sldChg>
      <pc:sldChg chg="modSp">
        <pc:chgData name="Kumbhar, Rushikesh Bharat" userId="ab9c0b61-33e6-4bc2-b4c9-5ec70b8d6480" providerId="ADAL" clId="{7EF9DF3A-BF13-4469-9512-CBE7A6AF6A67}" dt="2022-05-04T00:56:53.069" v="79"/>
        <pc:sldMkLst>
          <pc:docMk/>
          <pc:sldMk cId="1742345803" sldId="302"/>
        </pc:sldMkLst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1742345803" sldId="302"/>
            <ac:spMk id="2" creationId="{2F50855B-31F1-4714-87C7-56C59E71F844}"/>
          </ac:spMkLst>
        </pc:spChg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1742345803" sldId="302"/>
            <ac:spMk id="4" creationId="{79B00C65-19D2-47B8-9AB1-494E62A945C5}"/>
          </ac:spMkLst>
        </pc:spChg>
      </pc:sldChg>
      <pc:sldChg chg="modSp">
        <pc:chgData name="Kumbhar, Rushikesh Bharat" userId="ab9c0b61-33e6-4bc2-b4c9-5ec70b8d6480" providerId="ADAL" clId="{7EF9DF3A-BF13-4469-9512-CBE7A6AF6A67}" dt="2022-05-04T00:56:53.069" v="79"/>
        <pc:sldMkLst>
          <pc:docMk/>
          <pc:sldMk cId="508541686" sldId="304"/>
        </pc:sldMkLst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508541686" sldId="304"/>
            <ac:spMk id="4" creationId="{C63F823C-3C13-4A6A-8853-9E0ADCD5EEE1}"/>
          </ac:spMkLst>
        </pc:spChg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508541686" sldId="304"/>
            <ac:spMk id="1475" creationId="{00000000-0000-0000-0000-000000000000}"/>
          </ac:spMkLst>
        </pc:spChg>
      </pc:sldChg>
      <pc:sldChg chg="modSp">
        <pc:chgData name="Kumbhar, Rushikesh Bharat" userId="ab9c0b61-33e6-4bc2-b4c9-5ec70b8d6480" providerId="ADAL" clId="{7EF9DF3A-BF13-4469-9512-CBE7A6AF6A67}" dt="2022-05-04T00:56:53.069" v="79"/>
        <pc:sldMkLst>
          <pc:docMk/>
          <pc:sldMk cId="1018379720" sldId="305"/>
        </pc:sldMkLst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1018379720" sldId="305"/>
            <ac:spMk id="2" creationId="{AF9BDFE4-A006-4D1D-B671-F09A01D6393D}"/>
          </ac:spMkLst>
        </pc:spChg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1018379720" sldId="305"/>
            <ac:spMk id="4" creationId="{46309A9C-4649-45DC-AE05-B1A7C133CA66}"/>
          </ac:spMkLst>
        </pc:spChg>
      </pc:sldChg>
      <pc:sldChg chg="modSp add del mod modShow">
        <pc:chgData name="Kumbhar, Rushikesh Bharat" userId="ab9c0b61-33e6-4bc2-b4c9-5ec70b8d6480" providerId="ADAL" clId="{7EF9DF3A-BF13-4469-9512-CBE7A6AF6A67}" dt="2022-05-04T21:36:41.546" v="644" actId="729"/>
        <pc:sldMkLst>
          <pc:docMk/>
          <pc:sldMk cId="4001701921" sldId="306"/>
        </pc:sldMkLst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4001701921" sldId="306"/>
            <ac:spMk id="2" creationId="{705D87CD-5A25-4460-A233-5E6DB9B27D46}"/>
          </ac:spMkLst>
        </pc:spChg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4001701921" sldId="306"/>
            <ac:spMk id="4" creationId="{728BF256-FDD5-49C7-8CD9-3896A9C66030}"/>
          </ac:spMkLst>
        </pc:spChg>
      </pc:sldChg>
      <pc:sldChg chg="delSp modSp mod">
        <pc:chgData name="Kumbhar, Rushikesh Bharat" userId="ab9c0b61-33e6-4bc2-b4c9-5ec70b8d6480" providerId="ADAL" clId="{7EF9DF3A-BF13-4469-9512-CBE7A6AF6A67}" dt="2022-05-04T00:56:53.069" v="79"/>
        <pc:sldMkLst>
          <pc:docMk/>
          <pc:sldMk cId="4196937307" sldId="307"/>
        </pc:sldMkLst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4196937307" sldId="307"/>
            <ac:spMk id="2" creationId="{20214278-A156-468E-BEA4-A7EDED02309B}"/>
          </ac:spMkLst>
        </pc:spChg>
        <pc:spChg chg="del">
          <ac:chgData name="Kumbhar, Rushikesh Bharat" userId="ab9c0b61-33e6-4bc2-b4c9-5ec70b8d6480" providerId="ADAL" clId="{7EF9DF3A-BF13-4469-9512-CBE7A6AF6A67}" dt="2022-05-04T00:25:00.445" v="13" actId="478"/>
          <ac:spMkLst>
            <pc:docMk/>
            <pc:sldMk cId="4196937307" sldId="307"/>
            <ac:spMk id="3" creationId="{44FC06D9-169A-4381-A6E9-0CCE57A07DA0}"/>
          </ac:spMkLst>
        </pc:spChg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4196937307" sldId="307"/>
            <ac:spMk id="4" creationId="{7F62769B-E5A3-4D58-AA9D-4ED537AD8137}"/>
          </ac:spMkLst>
        </pc:spChg>
        <pc:spChg chg="mod">
          <ac:chgData name="Kumbhar, Rushikesh Bharat" userId="ab9c0b61-33e6-4bc2-b4c9-5ec70b8d6480" providerId="ADAL" clId="{7EF9DF3A-BF13-4469-9512-CBE7A6AF6A67}" dt="2022-05-04T00:19:22.608" v="0" actId="13926"/>
          <ac:spMkLst>
            <pc:docMk/>
            <pc:sldMk cId="4196937307" sldId="307"/>
            <ac:spMk id="20" creationId="{F2F34C6E-70E5-473C-B571-1A91FD5A7010}"/>
          </ac:spMkLst>
        </pc:spChg>
      </pc:sldChg>
      <pc:sldChg chg="delSp modSp mod">
        <pc:chgData name="Kumbhar, Rushikesh Bharat" userId="ab9c0b61-33e6-4bc2-b4c9-5ec70b8d6480" providerId="ADAL" clId="{7EF9DF3A-BF13-4469-9512-CBE7A6AF6A67}" dt="2022-05-04T02:04:14.757" v="188" actId="1076"/>
        <pc:sldMkLst>
          <pc:docMk/>
          <pc:sldMk cId="2186625004" sldId="308"/>
        </pc:sldMkLst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2186625004" sldId="308"/>
            <ac:spMk id="2" creationId="{2DA1777F-CA22-4FB6-886D-8ABE97B085A2}"/>
          </ac:spMkLst>
        </pc:spChg>
        <pc:spChg chg="del">
          <ac:chgData name="Kumbhar, Rushikesh Bharat" userId="ab9c0b61-33e6-4bc2-b4c9-5ec70b8d6480" providerId="ADAL" clId="{7EF9DF3A-BF13-4469-9512-CBE7A6AF6A67}" dt="2022-05-04T00:19:34.807" v="1" actId="478"/>
          <ac:spMkLst>
            <pc:docMk/>
            <pc:sldMk cId="2186625004" sldId="308"/>
            <ac:spMk id="3" creationId="{15BCC063-6298-48BD-9466-8AF17BD7FEC2}"/>
          </ac:spMkLst>
        </pc:spChg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2186625004" sldId="308"/>
            <ac:spMk id="4" creationId="{0F9A3382-CA4E-429A-BFDA-F59C6AA0810C}"/>
          </ac:spMkLst>
        </pc:spChg>
        <pc:spChg chg="mod">
          <ac:chgData name="Kumbhar, Rushikesh Bharat" userId="ab9c0b61-33e6-4bc2-b4c9-5ec70b8d6480" providerId="ADAL" clId="{7EF9DF3A-BF13-4469-9512-CBE7A6AF6A67}" dt="2022-05-04T00:29:59.693" v="23" actId="6549"/>
          <ac:spMkLst>
            <pc:docMk/>
            <pc:sldMk cId="2186625004" sldId="308"/>
            <ac:spMk id="5" creationId="{B181E5CA-C604-41A7-BC9A-836FCFBAB7B1}"/>
          </ac:spMkLst>
        </pc:spChg>
        <pc:spChg chg="mod">
          <ac:chgData name="Kumbhar, Rushikesh Bharat" userId="ab9c0b61-33e6-4bc2-b4c9-5ec70b8d6480" providerId="ADAL" clId="{7EF9DF3A-BF13-4469-9512-CBE7A6AF6A67}" dt="2022-05-04T00:29:57.898" v="22" actId="6549"/>
          <ac:spMkLst>
            <pc:docMk/>
            <pc:sldMk cId="2186625004" sldId="308"/>
            <ac:spMk id="6" creationId="{AD09202A-01CB-489E-8446-8244E8B9D2DD}"/>
          </ac:spMkLst>
        </pc:spChg>
        <pc:spChg chg="mod">
          <ac:chgData name="Kumbhar, Rushikesh Bharat" userId="ab9c0b61-33e6-4bc2-b4c9-5ec70b8d6480" providerId="ADAL" clId="{7EF9DF3A-BF13-4469-9512-CBE7A6AF6A67}" dt="2022-05-04T00:30:14.210" v="26" actId="1076"/>
          <ac:spMkLst>
            <pc:docMk/>
            <pc:sldMk cId="2186625004" sldId="308"/>
            <ac:spMk id="7" creationId="{0FBD3DAD-24F9-4A03-B563-989C48E2CC8D}"/>
          </ac:spMkLst>
        </pc:spChg>
        <pc:spChg chg="mod">
          <ac:chgData name="Kumbhar, Rushikesh Bharat" userId="ab9c0b61-33e6-4bc2-b4c9-5ec70b8d6480" providerId="ADAL" clId="{7EF9DF3A-BF13-4469-9512-CBE7A6AF6A67}" dt="2022-05-04T00:30:06.839" v="24" actId="1076"/>
          <ac:spMkLst>
            <pc:docMk/>
            <pc:sldMk cId="2186625004" sldId="308"/>
            <ac:spMk id="8" creationId="{EAF43EE4-D3F9-461F-B7A3-68F5AE7F7B96}"/>
          </ac:spMkLst>
        </pc:spChg>
        <pc:picChg chg="mod">
          <ac:chgData name="Kumbhar, Rushikesh Bharat" userId="ab9c0b61-33e6-4bc2-b4c9-5ec70b8d6480" providerId="ADAL" clId="{7EF9DF3A-BF13-4469-9512-CBE7A6AF6A67}" dt="2022-05-04T02:04:14.757" v="188" actId="1076"/>
          <ac:picMkLst>
            <pc:docMk/>
            <pc:sldMk cId="2186625004" sldId="308"/>
            <ac:picMk id="15" creationId="{48CAAC79-CFED-4152-859D-F656FAC3136F}"/>
          </ac:picMkLst>
        </pc:picChg>
      </pc:sldChg>
      <pc:sldChg chg="addSp delSp modSp mod">
        <pc:chgData name="Kumbhar, Rushikesh Bharat" userId="ab9c0b61-33e6-4bc2-b4c9-5ec70b8d6480" providerId="ADAL" clId="{7EF9DF3A-BF13-4469-9512-CBE7A6AF6A67}" dt="2022-05-04T02:14:15.769" v="204" actId="1076"/>
        <pc:sldMkLst>
          <pc:docMk/>
          <pc:sldMk cId="3526167031" sldId="309"/>
        </pc:sldMkLst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3526167031" sldId="309"/>
            <ac:spMk id="2" creationId="{5E66AD8E-7AFA-4AD1-8C56-C31C6EA41022}"/>
          </ac:spMkLst>
        </pc:spChg>
        <pc:spChg chg="del mod">
          <ac:chgData name="Kumbhar, Rushikesh Bharat" userId="ab9c0b61-33e6-4bc2-b4c9-5ec70b8d6480" providerId="ADAL" clId="{7EF9DF3A-BF13-4469-9512-CBE7A6AF6A67}" dt="2022-05-04T00:32:33.209" v="30" actId="478"/>
          <ac:spMkLst>
            <pc:docMk/>
            <pc:sldMk cId="3526167031" sldId="309"/>
            <ac:spMk id="3" creationId="{4DB65C3B-3CEB-4D43-815E-6C710BED1FE3}"/>
          </ac:spMkLst>
        </pc:spChg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3526167031" sldId="309"/>
            <ac:spMk id="4" creationId="{1B34F34F-0979-4DB6-B39A-96EA19A90A89}"/>
          </ac:spMkLst>
        </pc:spChg>
        <pc:spChg chg="add del mod">
          <ac:chgData name="Kumbhar, Rushikesh Bharat" userId="ab9c0b61-33e6-4bc2-b4c9-5ec70b8d6480" providerId="ADAL" clId="{7EF9DF3A-BF13-4469-9512-CBE7A6AF6A67}" dt="2022-05-04T00:32:41.722" v="34" actId="13926"/>
          <ac:spMkLst>
            <pc:docMk/>
            <pc:sldMk cId="3526167031" sldId="309"/>
            <ac:spMk id="6" creationId="{BE42F740-83A6-494D-9907-788A0B0B4AE6}"/>
          </ac:spMkLst>
        </pc:spChg>
        <pc:picChg chg="mod">
          <ac:chgData name="Kumbhar, Rushikesh Bharat" userId="ab9c0b61-33e6-4bc2-b4c9-5ec70b8d6480" providerId="ADAL" clId="{7EF9DF3A-BF13-4469-9512-CBE7A6AF6A67}" dt="2022-05-04T01:12:38.291" v="103" actId="1036"/>
          <ac:picMkLst>
            <pc:docMk/>
            <pc:sldMk cId="3526167031" sldId="309"/>
            <ac:picMk id="5" creationId="{F7129F67-A8BB-4E22-B56D-779EEE7CE2A5}"/>
          </ac:picMkLst>
        </pc:picChg>
        <pc:picChg chg="add mod">
          <ac:chgData name="Kumbhar, Rushikesh Bharat" userId="ab9c0b61-33e6-4bc2-b4c9-5ec70b8d6480" providerId="ADAL" clId="{7EF9DF3A-BF13-4469-9512-CBE7A6AF6A67}" dt="2022-05-04T02:14:15.769" v="204" actId="1076"/>
          <ac:picMkLst>
            <pc:docMk/>
            <pc:sldMk cId="3526167031" sldId="309"/>
            <ac:picMk id="8" creationId="{8286CD95-2C12-B01C-DFB2-9D7F95C4E2C1}"/>
          </ac:picMkLst>
        </pc:picChg>
      </pc:sldChg>
      <pc:sldChg chg="addSp modSp mod">
        <pc:chgData name="Kumbhar, Rushikesh Bharat" userId="ab9c0b61-33e6-4bc2-b4c9-5ec70b8d6480" providerId="ADAL" clId="{7EF9DF3A-BF13-4469-9512-CBE7A6AF6A67}" dt="2022-05-04T02:47:28.275" v="218" actId="14100"/>
        <pc:sldMkLst>
          <pc:docMk/>
          <pc:sldMk cId="2396904659" sldId="310"/>
        </pc:sldMkLst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2396904659" sldId="310"/>
            <ac:spMk id="2" creationId="{54E4A4CD-C451-4EA5-8396-E451A71E0990}"/>
          </ac:spMkLst>
        </pc:spChg>
        <pc:spChg chg="mod">
          <ac:chgData name="Kumbhar, Rushikesh Bharat" userId="ab9c0b61-33e6-4bc2-b4c9-5ec70b8d6480" providerId="ADAL" clId="{7EF9DF3A-BF13-4469-9512-CBE7A6AF6A67}" dt="2022-05-04T02:47:23.853" v="217" actId="255"/>
          <ac:spMkLst>
            <pc:docMk/>
            <pc:sldMk cId="2396904659" sldId="310"/>
            <ac:spMk id="3" creationId="{930DABCE-6A51-4581-91AD-40D6CFA4250F}"/>
          </ac:spMkLst>
        </pc:spChg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2396904659" sldId="310"/>
            <ac:spMk id="4" creationId="{0B71E427-6071-46C1-8EF4-E33A88C80C92}"/>
          </ac:spMkLst>
        </pc:spChg>
        <pc:spChg chg="mod">
          <ac:chgData name="Kumbhar, Rushikesh Bharat" userId="ab9c0b61-33e6-4bc2-b4c9-5ec70b8d6480" providerId="ADAL" clId="{7EF9DF3A-BF13-4469-9512-CBE7A6AF6A67}" dt="2022-05-04T02:47:28.275" v="218" actId="14100"/>
          <ac:spMkLst>
            <pc:docMk/>
            <pc:sldMk cId="2396904659" sldId="310"/>
            <ac:spMk id="5" creationId="{0AA65A49-DCD5-F27F-9B68-AB662FDE1F16}"/>
          </ac:spMkLst>
        </pc:spChg>
        <pc:graphicFrameChg chg="add mod">
          <ac:chgData name="Kumbhar, Rushikesh Bharat" userId="ab9c0b61-33e6-4bc2-b4c9-5ec70b8d6480" providerId="ADAL" clId="{7EF9DF3A-BF13-4469-9512-CBE7A6AF6A67}" dt="2022-05-04T02:47:19.980" v="216" actId="1076"/>
          <ac:graphicFrameMkLst>
            <pc:docMk/>
            <pc:sldMk cId="2396904659" sldId="310"/>
            <ac:graphicFrameMk id="7" creationId="{6938E615-40D9-9064-238A-B0717F9CA5C6}"/>
          </ac:graphicFrameMkLst>
        </pc:graphicFrameChg>
      </pc:sldChg>
      <pc:sldChg chg="addSp delSp modSp mod">
        <pc:chgData name="Kumbhar, Rushikesh Bharat" userId="ab9c0b61-33e6-4bc2-b4c9-5ec70b8d6480" providerId="ADAL" clId="{7EF9DF3A-BF13-4469-9512-CBE7A6AF6A67}" dt="2022-05-04T14:56:29.843" v="603" actId="313"/>
        <pc:sldMkLst>
          <pc:docMk/>
          <pc:sldMk cId="2840106340" sldId="311"/>
        </pc:sldMkLst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2840106340" sldId="311"/>
            <ac:spMk id="2" creationId="{43082899-FA5D-4C7F-B822-18B83C6A4E61}"/>
          </ac:spMkLst>
        </pc:spChg>
        <pc:spChg chg="del">
          <ac:chgData name="Kumbhar, Rushikesh Bharat" userId="ab9c0b61-33e6-4bc2-b4c9-5ec70b8d6480" providerId="ADAL" clId="{7EF9DF3A-BF13-4469-9512-CBE7A6AF6A67}" dt="2022-05-04T00:25:08.724" v="14" actId="478"/>
          <ac:spMkLst>
            <pc:docMk/>
            <pc:sldMk cId="2840106340" sldId="311"/>
            <ac:spMk id="3" creationId="{548B5C60-5A16-499F-97F9-785448EF6D0A}"/>
          </ac:spMkLst>
        </pc:spChg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2840106340" sldId="311"/>
            <ac:spMk id="4" creationId="{5405CCAD-7718-496F-BA04-D4ADA7CBD433}"/>
          </ac:spMkLst>
        </pc:spChg>
        <pc:spChg chg="mod">
          <ac:chgData name="Kumbhar, Rushikesh Bharat" userId="ab9c0b61-33e6-4bc2-b4c9-5ec70b8d6480" providerId="ADAL" clId="{7EF9DF3A-BF13-4469-9512-CBE7A6AF6A67}" dt="2022-05-04T00:34:07.537" v="35" actId="1076"/>
          <ac:spMkLst>
            <pc:docMk/>
            <pc:sldMk cId="2840106340" sldId="311"/>
            <ac:spMk id="10" creationId="{6BB4152E-3E67-4888-8027-7A38758D4F49}"/>
          </ac:spMkLst>
        </pc:spChg>
        <pc:spChg chg="mod">
          <ac:chgData name="Kumbhar, Rushikesh Bharat" userId="ab9c0b61-33e6-4bc2-b4c9-5ec70b8d6480" providerId="ADAL" clId="{7EF9DF3A-BF13-4469-9512-CBE7A6AF6A67}" dt="2022-05-04T14:56:29.843" v="603" actId="313"/>
          <ac:spMkLst>
            <pc:docMk/>
            <pc:sldMk cId="2840106340" sldId="311"/>
            <ac:spMk id="13" creationId="{4A6BC179-2525-20FF-B472-FD845E59DE14}"/>
          </ac:spMkLst>
        </pc:spChg>
        <pc:picChg chg="mod">
          <ac:chgData name="Kumbhar, Rushikesh Bharat" userId="ab9c0b61-33e6-4bc2-b4c9-5ec70b8d6480" providerId="ADAL" clId="{7EF9DF3A-BF13-4469-9512-CBE7A6AF6A67}" dt="2022-05-04T00:34:20.433" v="40" actId="1076"/>
          <ac:picMkLst>
            <pc:docMk/>
            <pc:sldMk cId="2840106340" sldId="311"/>
            <ac:picMk id="5" creationId="{3CB171C8-CD3B-40FF-B0CE-F7BE22A5E0C5}"/>
          </ac:picMkLst>
        </pc:picChg>
        <pc:picChg chg="mod">
          <ac:chgData name="Kumbhar, Rushikesh Bharat" userId="ab9c0b61-33e6-4bc2-b4c9-5ec70b8d6480" providerId="ADAL" clId="{7EF9DF3A-BF13-4469-9512-CBE7A6AF6A67}" dt="2022-05-04T00:34:24.944" v="42" actId="1076"/>
          <ac:picMkLst>
            <pc:docMk/>
            <pc:sldMk cId="2840106340" sldId="311"/>
            <ac:picMk id="6" creationId="{9B0726DA-3CD3-4DEA-A786-65030E267AE7}"/>
          </ac:picMkLst>
        </pc:picChg>
        <pc:picChg chg="mod">
          <ac:chgData name="Kumbhar, Rushikesh Bharat" userId="ab9c0b61-33e6-4bc2-b4c9-5ec70b8d6480" providerId="ADAL" clId="{7EF9DF3A-BF13-4469-9512-CBE7A6AF6A67}" dt="2022-05-04T00:34:13.892" v="37" actId="1076"/>
          <ac:picMkLst>
            <pc:docMk/>
            <pc:sldMk cId="2840106340" sldId="311"/>
            <ac:picMk id="7" creationId="{8D87EB15-0B5B-4D43-9C3C-97EB3D521A97}"/>
          </ac:picMkLst>
        </pc:picChg>
        <pc:picChg chg="mod">
          <ac:chgData name="Kumbhar, Rushikesh Bharat" userId="ab9c0b61-33e6-4bc2-b4c9-5ec70b8d6480" providerId="ADAL" clId="{7EF9DF3A-BF13-4469-9512-CBE7A6AF6A67}" dt="2022-05-04T00:34:28.938" v="44" actId="1076"/>
          <ac:picMkLst>
            <pc:docMk/>
            <pc:sldMk cId="2840106340" sldId="311"/>
            <ac:picMk id="8" creationId="{4DE84AF9-3969-497B-8DED-CB36C63CBA64}"/>
          </ac:picMkLst>
        </pc:picChg>
        <pc:picChg chg="mod">
          <ac:chgData name="Kumbhar, Rushikesh Bharat" userId="ab9c0b61-33e6-4bc2-b4c9-5ec70b8d6480" providerId="ADAL" clId="{7EF9DF3A-BF13-4469-9512-CBE7A6AF6A67}" dt="2022-05-04T00:35:08.804" v="46" actId="1076"/>
          <ac:picMkLst>
            <pc:docMk/>
            <pc:sldMk cId="2840106340" sldId="311"/>
            <ac:picMk id="9" creationId="{802CF777-F18A-46B9-BEEA-ED759B06C155}"/>
          </ac:picMkLst>
        </pc:picChg>
        <pc:picChg chg="add mod">
          <ac:chgData name="Kumbhar, Rushikesh Bharat" userId="ab9c0b61-33e6-4bc2-b4c9-5ec70b8d6480" providerId="ADAL" clId="{7EF9DF3A-BF13-4469-9512-CBE7A6AF6A67}" dt="2022-05-04T03:26:21.826" v="399" actId="1076"/>
          <ac:picMkLst>
            <pc:docMk/>
            <pc:sldMk cId="2840106340" sldId="311"/>
            <ac:picMk id="12" creationId="{B50A119C-AD6B-4812-A08E-666E497534EE}"/>
          </ac:picMkLst>
        </pc:picChg>
      </pc:sldChg>
      <pc:sldChg chg="addSp delSp modSp mod">
        <pc:chgData name="Kumbhar, Rushikesh Bharat" userId="ab9c0b61-33e6-4bc2-b4c9-5ec70b8d6480" providerId="ADAL" clId="{7EF9DF3A-BF13-4469-9512-CBE7A6AF6A67}" dt="2022-05-04T13:07:03.738" v="540" actId="571"/>
        <pc:sldMkLst>
          <pc:docMk/>
          <pc:sldMk cId="1439043840" sldId="312"/>
        </pc:sldMkLst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1439043840" sldId="312"/>
            <ac:spMk id="2" creationId="{D599350E-0887-45F8-B515-2DEB51EDE16E}"/>
          </ac:spMkLst>
        </pc:spChg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1439043840" sldId="312"/>
            <ac:spMk id="4" creationId="{0ABA802E-19EA-4B54-8AD4-6CA2422C9225}"/>
          </ac:spMkLst>
        </pc:spChg>
        <pc:spChg chg="mod">
          <ac:chgData name="Kumbhar, Rushikesh Bharat" userId="ab9c0b61-33e6-4bc2-b4c9-5ec70b8d6480" providerId="ADAL" clId="{7EF9DF3A-BF13-4469-9512-CBE7A6AF6A67}" dt="2022-05-04T13:07:03.738" v="540" actId="571"/>
          <ac:spMkLst>
            <pc:docMk/>
            <pc:sldMk cId="1439043840" sldId="312"/>
            <ac:spMk id="53" creationId="{B1F6369C-E3F1-2646-8E0F-A1A5549E28E2}"/>
          </ac:spMkLst>
        </pc:spChg>
        <pc:spChg chg="mod">
          <ac:chgData name="Kumbhar, Rushikesh Bharat" userId="ab9c0b61-33e6-4bc2-b4c9-5ec70b8d6480" providerId="ADAL" clId="{7EF9DF3A-BF13-4469-9512-CBE7A6AF6A67}" dt="2022-05-04T13:07:03.738" v="540" actId="571"/>
          <ac:spMkLst>
            <pc:docMk/>
            <pc:sldMk cId="1439043840" sldId="312"/>
            <ac:spMk id="54" creationId="{ED25D55B-2F20-8A4D-B001-BDE183ED48A5}"/>
          </ac:spMkLst>
        </pc:spChg>
        <pc:spChg chg="mod">
          <ac:chgData name="Kumbhar, Rushikesh Bharat" userId="ab9c0b61-33e6-4bc2-b4c9-5ec70b8d6480" providerId="ADAL" clId="{7EF9DF3A-BF13-4469-9512-CBE7A6AF6A67}" dt="2022-05-04T13:07:03.738" v="540" actId="571"/>
          <ac:spMkLst>
            <pc:docMk/>
            <pc:sldMk cId="1439043840" sldId="312"/>
            <ac:spMk id="55" creationId="{F4718667-A6CF-F043-9DBE-F86CD64336AF}"/>
          </ac:spMkLst>
        </pc:spChg>
        <pc:spChg chg="mod">
          <ac:chgData name="Kumbhar, Rushikesh Bharat" userId="ab9c0b61-33e6-4bc2-b4c9-5ec70b8d6480" providerId="ADAL" clId="{7EF9DF3A-BF13-4469-9512-CBE7A6AF6A67}" dt="2022-05-04T13:07:03.738" v="540" actId="571"/>
          <ac:spMkLst>
            <pc:docMk/>
            <pc:sldMk cId="1439043840" sldId="312"/>
            <ac:spMk id="56" creationId="{2978DE62-FC3F-904C-BF7D-95147FDF7438}"/>
          </ac:spMkLst>
        </pc:spChg>
        <pc:spChg chg="mod">
          <ac:chgData name="Kumbhar, Rushikesh Bharat" userId="ab9c0b61-33e6-4bc2-b4c9-5ec70b8d6480" providerId="ADAL" clId="{7EF9DF3A-BF13-4469-9512-CBE7A6AF6A67}" dt="2022-05-04T13:07:03.738" v="540" actId="571"/>
          <ac:spMkLst>
            <pc:docMk/>
            <pc:sldMk cId="1439043840" sldId="312"/>
            <ac:spMk id="57" creationId="{73395036-C9BA-C147-926D-BC47FEBDF503}"/>
          </ac:spMkLst>
        </pc:spChg>
        <pc:spChg chg="mod">
          <ac:chgData name="Kumbhar, Rushikesh Bharat" userId="ab9c0b61-33e6-4bc2-b4c9-5ec70b8d6480" providerId="ADAL" clId="{7EF9DF3A-BF13-4469-9512-CBE7A6AF6A67}" dt="2022-05-04T13:07:03.738" v="540" actId="571"/>
          <ac:spMkLst>
            <pc:docMk/>
            <pc:sldMk cId="1439043840" sldId="312"/>
            <ac:spMk id="58" creationId="{CF62EE2A-B792-4A45-AE3C-790143F9CEB4}"/>
          </ac:spMkLst>
        </pc:spChg>
        <pc:spChg chg="mod">
          <ac:chgData name="Kumbhar, Rushikesh Bharat" userId="ab9c0b61-33e6-4bc2-b4c9-5ec70b8d6480" providerId="ADAL" clId="{7EF9DF3A-BF13-4469-9512-CBE7A6AF6A67}" dt="2022-05-04T13:07:03.738" v="540" actId="571"/>
          <ac:spMkLst>
            <pc:docMk/>
            <pc:sldMk cId="1439043840" sldId="312"/>
            <ac:spMk id="59" creationId="{1FF2563B-8B19-D54B-B690-71987DFF11A4}"/>
          </ac:spMkLst>
        </pc:spChg>
        <pc:spChg chg="mod">
          <ac:chgData name="Kumbhar, Rushikesh Bharat" userId="ab9c0b61-33e6-4bc2-b4c9-5ec70b8d6480" providerId="ADAL" clId="{7EF9DF3A-BF13-4469-9512-CBE7A6AF6A67}" dt="2022-05-04T13:07:03.738" v="540" actId="571"/>
          <ac:spMkLst>
            <pc:docMk/>
            <pc:sldMk cId="1439043840" sldId="312"/>
            <ac:spMk id="60" creationId="{F5DC224E-45FF-B944-A599-E3B9EB574685}"/>
          </ac:spMkLst>
        </pc:spChg>
        <pc:spChg chg="mod">
          <ac:chgData name="Kumbhar, Rushikesh Bharat" userId="ab9c0b61-33e6-4bc2-b4c9-5ec70b8d6480" providerId="ADAL" clId="{7EF9DF3A-BF13-4469-9512-CBE7A6AF6A67}" dt="2022-05-04T13:07:03.738" v="540" actId="571"/>
          <ac:spMkLst>
            <pc:docMk/>
            <pc:sldMk cId="1439043840" sldId="312"/>
            <ac:spMk id="61" creationId="{346BB58F-3231-9049-904E-52006904A3F9}"/>
          </ac:spMkLst>
        </pc:spChg>
        <pc:spChg chg="mod">
          <ac:chgData name="Kumbhar, Rushikesh Bharat" userId="ab9c0b61-33e6-4bc2-b4c9-5ec70b8d6480" providerId="ADAL" clId="{7EF9DF3A-BF13-4469-9512-CBE7A6AF6A67}" dt="2022-05-04T13:07:03.738" v="540" actId="571"/>
          <ac:spMkLst>
            <pc:docMk/>
            <pc:sldMk cId="1439043840" sldId="312"/>
            <ac:spMk id="62" creationId="{9CF7EE5F-F174-9945-9DAB-8B297D1FA1F2}"/>
          </ac:spMkLst>
        </pc:spChg>
        <pc:spChg chg="mod">
          <ac:chgData name="Kumbhar, Rushikesh Bharat" userId="ab9c0b61-33e6-4bc2-b4c9-5ec70b8d6480" providerId="ADAL" clId="{7EF9DF3A-BF13-4469-9512-CBE7A6AF6A67}" dt="2022-05-04T13:07:03.738" v="540" actId="571"/>
          <ac:spMkLst>
            <pc:docMk/>
            <pc:sldMk cId="1439043840" sldId="312"/>
            <ac:spMk id="63" creationId="{FB2F525C-1CDE-244B-81D6-D6D5BF0D16E2}"/>
          </ac:spMkLst>
        </pc:spChg>
        <pc:spChg chg="mod">
          <ac:chgData name="Kumbhar, Rushikesh Bharat" userId="ab9c0b61-33e6-4bc2-b4c9-5ec70b8d6480" providerId="ADAL" clId="{7EF9DF3A-BF13-4469-9512-CBE7A6AF6A67}" dt="2022-05-04T13:07:03.738" v="540" actId="571"/>
          <ac:spMkLst>
            <pc:docMk/>
            <pc:sldMk cId="1439043840" sldId="312"/>
            <ac:spMk id="64" creationId="{DA673701-58AF-A84A-BB47-C3DF31B3E225}"/>
          </ac:spMkLst>
        </pc:spChg>
        <pc:spChg chg="mod">
          <ac:chgData name="Kumbhar, Rushikesh Bharat" userId="ab9c0b61-33e6-4bc2-b4c9-5ec70b8d6480" providerId="ADAL" clId="{7EF9DF3A-BF13-4469-9512-CBE7A6AF6A67}" dt="2022-05-04T13:07:03.738" v="540" actId="571"/>
          <ac:spMkLst>
            <pc:docMk/>
            <pc:sldMk cId="1439043840" sldId="312"/>
            <ac:spMk id="65" creationId="{70130462-24B6-1D4D-8863-C1601779A4D0}"/>
          </ac:spMkLst>
        </pc:spChg>
        <pc:spChg chg="mod">
          <ac:chgData name="Kumbhar, Rushikesh Bharat" userId="ab9c0b61-33e6-4bc2-b4c9-5ec70b8d6480" providerId="ADAL" clId="{7EF9DF3A-BF13-4469-9512-CBE7A6AF6A67}" dt="2022-05-04T13:07:03.738" v="540" actId="571"/>
          <ac:spMkLst>
            <pc:docMk/>
            <pc:sldMk cId="1439043840" sldId="312"/>
            <ac:spMk id="66" creationId="{BC351EF9-9A58-AB48-8BC4-501D7014F2D2}"/>
          </ac:spMkLst>
        </pc:spChg>
        <pc:spChg chg="mod">
          <ac:chgData name="Kumbhar, Rushikesh Bharat" userId="ab9c0b61-33e6-4bc2-b4c9-5ec70b8d6480" providerId="ADAL" clId="{7EF9DF3A-BF13-4469-9512-CBE7A6AF6A67}" dt="2022-05-04T13:07:03.738" v="540" actId="571"/>
          <ac:spMkLst>
            <pc:docMk/>
            <pc:sldMk cId="1439043840" sldId="312"/>
            <ac:spMk id="67" creationId="{B62AC759-32D3-8A4A-93F2-B832F94F1853}"/>
          </ac:spMkLst>
        </pc:spChg>
        <pc:spChg chg="mod">
          <ac:chgData name="Kumbhar, Rushikesh Bharat" userId="ab9c0b61-33e6-4bc2-b4c9-5ec70b8d6480" providerId="ADAL" clId="{7EF9DF3A-BF13-4469-9512-CBE7A6AF6A67}" dt="2022-05-04T13:07:03.738" v="540" actId="571"/>
          <ac:spMkLst>
            <pc:docMk/>
            <pc:sldMk cId="1439043840" sldId="312"/>
            <ac:spMk id="68" creationId="{FE90652E-DB08-7449-A30E-FDA034B1F84E}"/>
          </ac:spMkLst>
        </pc:spChg>
        <pc:spChg chg="mod">
          <ac:chgData name="Kumbhar, Rushikesh Bharat" userId="ab9c0b61-33e6-4bc2-b4c9-5ec70b8d6480" providerId="ADAL" clId="{7EF9DF3A-BF13-4469-9512-CBE7A6AF6A67}" dt="2022-05-04T13:07:03.738" v="540" actId="571"/>
          <ac:spMkLst>
            <pc:docMk/>
            <pc:sldMk cId="1439043840" sldId="312"/>
            <ac:spMk id="69" creationId="{51B78BA2-E62A-9346-A3CB-2AD1D108F70D}"/>
          </ac:spMkLst>
        </pc:spChg>
        <pc:spChg chg="mod">
          <ac:chgData name="Kumbhar, Rushikesh Bharat" userId="ab9c0b61-33e6-4bc2-b4c9-5ec70b8d6480" providerId="ADAL" clId="{7EF9DF3A-BF13-4469-9512-CBE7A6AF6A67}" dt="2022-05-04T13:07:03.738" v="540" actId="571"/>
          <ac:spMkLst>
            <pc:docMk/>
            <pc:sldMk cId="1439043840" sldId="312"/>
            <ac:spMk id="70" creationId="{80081764-D19C-2246-AA06-A564A3DE5851}"/>
          </ac:spMkLst>
        </pc:spChg>
        <pc:spChg chg="mod">
          <ac:chgData name="Kumbhar, Rushikesh Bharat" userId="ab9c0b61-33e6-4bc2-b4c9-5ec70b8d6480" providerId="ADAL" clId="{7EF9DF3A-BF13-4469-9512-CBE7A6AF6A67}" dt="2022-05-04T13:07:03.738" v="540" actId="571"/>
          <ac:spMkLst>
            <pc:docMk/>
            <pc:sldMk cId="1439043840" sldId="312"/>
            <ac:spMk id="71" creationId="{CC6B2E9A-27F0-2745-AE2D-D5870F7A1CC9}"/>
          </ac:spMkLst>
        </pc:spChg>
        <pc:spChg chg="mod">
          <ac:chgData name="Kumbhar, Rushikesh Bharat" userId="ab9c0b61-33e6-4bc2-b4c9-5ec70b8d6480" providerId="ADAL" clId="{7EF9DF3A-BF13-4469-9512-CBE7A6AF6A67}" dt="2022-05-04T13:07:03.738" v="540" actId="571"/>
          <ac:spMkLst>
            <pc:docMk/>
            <pc:sldMk cId="1439043840" sldId="312"/>
            <ac:spMk id="72" creationId="{1FDB07CD-34D1-F749-8F1B-22343D1C6720}"/>
          </ac:spMkLst>
        </pc:spChg>
        <pc:spChg chg="del">
          <ac:chgData name="Kumbhar, Rushikesh Bharat" userId="ab9c0b61-33e6-4bc2-b4c9-5ec70b8d6480" providerId="ADAL" clId="{7EF9DF3A-BF13-4469-9512-CBE7A6AF6A67}" dt="2022-05-04T01:32:45.827" v="158" actId="478"/>
          <ac:spMkLst>
            <pc:docMk/>
            <pc:sldMk cId="1439043840" sldId="312"/>
            <ac:spMk id="84" creationId="{DD849E3A-28AF-BA46-B282-606A7B9459C1}"/>
          </ac:spMkLst>
        </pc:spChg>
        <pc:grpChg chg="mod">
          <ac:chgData name="Kumbhar, Rushikesh Bharat" userId="ab9c0b61-33e6-4bc2-b4c9-5ec70b8d6480" providerId="ADAL" clId="{7EF9DF3A-BF13-4469-9512-CBE7A6AF6A67}" dt="2022-05-04T13:07:03.738" v="540" actId="571"/>
          <ac:grpSpMkLst>
            <pc:docMk/>
            <pc:sldMk cId="1439043840" sldId="312"/>
            <ac:grpSpMk id="41" creationId="{94676E7D-6D5F-5D4E-A546-573D3566DBDE}"/>
          </ac:grpSpMkLst>
        </pc:grpChg>
        <pc:grpChg chg="mod">
          <ac:chgData name="Kumbhar, Rushikesh Bharat" userId="ab9c0b61-33e6-4bc2-b4c9-5ec70b8d6480" providerId="ADAL" clId="{7EF9DF3A-BF13-4469-9512-CBE7A6AF6A67}" dt="2022-05-04T13:07:03.738" v="540" actId="571"/>
          <ac:grpSpMkLst>
            <pc:docMk/>
            <pc:sldMk cId="1439043840" sldId="312"/>
            <ac:grpSpMk id="43" creationId="{64020C43-E2F9-B745-9A81-DD351DC3057A}"/>
          </ac:grpSpMkLst>
        </pc:grpChg>
        <pc:grpChg chg="mod">
          <ac:chgData name="Kumbhar, Rushikesh Bharat" userId="ab9c0b61-33e6-4bc2-b4c9-5ec70b8d6480" providerId="ADAL" clId="{7EF9DF3A-BF13-4469-9512-CBE7A6AF6A67}" dt="2022-05-04T13:07:03.738" v="540" actId="571"/>
          <ac:grpSpMkLst>
            <pc:docMk/>
            <pc:sldMk cId="1439043840" sldId="312"/>
            <ac:grpSpMk id="44" creationId="{D43D0FE1-3376-ED4C-9B04-6E28E9D850ED}"/>
          </ac:grpSpMkLst>
        </pc:grpChg>
        <pc:grpChg chg="mod">
          <ac:chgData name="Kumbhar, Rushikesh Bharat" userId="ab9c0b61-33e6-4bc2-b4c9-5ec70b8d6480" providerId="ADAL" clId="{7EF9DF3A-BF13-4469-9512-CBE7A6AF6A67}" dt="2022-05-04T13:07:03.738" v="540" actId="571"/>
          <ac:grpSpMkLst>
            <pc:docMk/>
            <pc:sldMk cId="1439043840" sldId="312"/>
            <ac:grpSpMk id="45" creationId="{8ABCC5D0-47A1-244A-9A5F-AE4C121C67B4}"/>
          </ac:grpSpMkLst>
        </pc:grpChg>
        <pc:grpChg chg="mod">
          <ac:chgData name="Kumbhar, Rushikesh Bharat" userId="ab9c0b61-33e6-4bc2-b4c9-5ec70b8d6480" providerId="ADAL" clId="{7EF9DF3A-BF13-4469-9512-CBE7A6AF6A67}" dt="2022-05-04T13:07:03.738" v="540" actId="571"/>
          <ac:grpSpMkLst>
            <pc:docMk/>
            <pc:sldMk cId="1439043840" sldId="312"/>
            <ac:grpSpMk id="46" creationId="{A93FFEE8-C474-9644-A0BD-BFC88E75EC2A}"/>
          </ac:grpSpMkLst>
        </pc:grpChg>
        <pc:grpChg chg="mod">
          <ac:chgData name="Kumbhar, Rushikesh Bharat" userId="ab9c0b61-33e6-4bc2-b4c9-5ec70b8d6480" providerId="ADAL" clId="{7EF9DF3A-BF13-4469-9512-CBE7A6AF6A67}" dt="2022-05-04T13:07:03.738" v="540" actId="571"/>
          <ac:grpSpMkLst>
            <pc:docMk/>
            <pc:sldMk cId="1439043840" sldId="312"/>
            <ac:grpSpMk id="47" creationId="{6112B766-8056-7F41-8148-205161519E6D}"/>
          </ac:grpSpMkLst>
        </pc:grpChg>
        <pc:grpChg chg="mod">
          <ac:chgData name="Kumbhar, Rushikesh Bharat" userId="ab9c0b61-33e6-4bc2-b4c9-5ec70b8d6480" providerId="ADAL" clId="{7EF9DF3A-BF13-4469-9512-CBE7A6AF6A67}" dt="2022-05-04T13:07:03.738" v="540" actId="571"/>
          <ac:grpSpMkLst>
            <pc:docMk/>
            <pc:sldMk cId="1439043840" sldId="312"/>
            <ac:grpSpMk id="48" creationId="{500A801B-34BF-C544-BCA1-783FFFFCA48B}"/>
          </ac:grpSpMkLst>
        </pc:grpChg>
        <pc:grpChg chg="mod">
          <ac:chgData name="Kumbhar, Rushikesh Bharat" userId="ab9c0b61-33e6-4bc2-b4c9-5ec70b8d6480" providerId="ADAL" clId="{7EF9DF3A-BF13-4469-9512-CBE7A6AF6A67}" dt="2022-05-04T13:07:03.738" v="540" actId="571"/>
          <ac:grpSpMkLst>
            <pc:docMk/>
            <pc:sldMk cId="1439043840" sldId="312"/>
            <ac:grpSpMk id="49" creationId="{D9F2649E-9D53-3145-A37D-2AE1A3884AAE}"/>
          </ac:grpSpMkLst>
        </pc:grpChg>
        <pc:grpChg chg="mod">
          <ac:chgData name="Kumbhar, Rushikesh Bharat" userId="ab9c0b61-33e6-4bc2-b4c9-5ec70b8d6480" providerId="ADAL" clId="{7EF9DF3A-BF13-4469-9512-CBE7A6AF6A67}" dt="2022-05-04T13:07:03.738" v="540" actId="571"/>
          <ac:grpSpMkLst>
            <pc:docMk/>
            <pc:sldMk cId="1439043840" sldId="312"/>
            <ac:grpSpMk id="50" creationId="{C75B02B0-2159-474D-91CC-487EDA2FBF36}"/>
          </ac:grpSpMkLst>
        </pc:grpChg>
        <pc:grpChg chg="mod">
          <ac:chgData name="Kumbhar, Rushikesh Bharat" userId="ab9c0b61-33e6-4bc2-b4c9-5ec70b8d6480" providerId="ADAL" clId="{7EF9DF3A-BF13-4469-9512-CBE7A6AF6A67}" dt="2022-05-04T13:07:03.738" v="540" actId="571"/>
          <ac:grpSpMkLst>
            <pc:docMk/>
            <pc:sldMk cId="1439043840" sldId="312"/>
            <ac:grpSpMk id="51" creationId="{34787DC0-A506-EB44-ADF3-66959180300D}"/>
          </ac:grpSpMkLst>
        </pc:grpChg>
        <pc:grpChg chg="mod">
          <ac:chgData name="Kumbhar, Rushikesh Bharat" userId="ab9c0b61-33e6-4bc2-b4c9-5ec70b8d6480" providerId="ADAL" clId="{7EF9DF3A-BF13-4469-9512-CBE7A6AF6A67}" dt="2022-05-04T13:07:03.738" v="540" actId="571"/>
          <ac:grpSpMkLst>
            <pc:docMk/>
            <pc:sldMk cId="1439043840" sldId="312"/>
            <ac:grpSpMk id="52" creationId="{158177C5-156B-4D43-B6D3-871A4655679E}"/>
          </ac:grpSpMkLst>
        </pc:grpChg>
        <pc:graphicFrameChg chg="mod">
          <ac:chgData name="Kumbhar, Rushikesh Bharat" userId="ab9c0b61-33e6-4bc2-b4c9-5ec70b8d6480" providerId="ADAL" clId="{7EF9DF3A-BF13-4469-9512-CBE7A6AF6A67}" dt="2022-05-04T13:07:03.738" v="540" actId="571"/>
          <ac:graphicFrameMkLst>
            <pc:docMk/>
            <pc:sldMk cId="1439043840" sldId="312"/>
            <ac:graphicFrameMk id="42" creationId="{97BF7A64-002F-4B4E-ACFF-7C052994875E}"/>
          </ac:graphicFrameMkLst>
        </pc:graphicFrameChg>
        <pc:graphicFrameChg chg="add mod">
          <ac:chgData name="Kumbhar, Rushikesh Bharat" userId="ab9c0b61-33e6-4bc2-b4c9-5ec70b8d6480" providerId="ADAL" clId="{7EF9DF3A-BF13-4469-9512-CBE7A6AF6A67}" dt="2022-05-04T13:07:03.738" v="540" actId="571"/>
          <ac:graphicFrameMkLst>
            <pc:docMk/>
            <pc:sldMk cId="1439043840" sldId="312"/>
            <ac:graphicFrameMk id="78" creationId="{61A99BE2-E147-F061-8581-05A5D9A2CB42}"/>
          </ac:graphicFrameMkLst>
        </pc:graphicFrameChg>
        <pc:graphicFrameChg chg="mod">
          <ac:chgData name="Kumbhar, Rushikesh Bharat" userId="ab9c0b61-33e6-4bc2-b4c9-5ec70b8d6480" providerId="ADAL" clId="{7EF9DF3A-BF13-4469-9512-CBE7A6AF6A67}" dt="2022-05-04T01:32:29.833" v="157"/>
          <ac:graphicFrameMkLst>
            <pc:docMk/>
            <pc:sldMk cId="1439043840" sldId="312"/>
            <ac:graphicFrameMk id="78" creationId="{C78A4D93-1654-4D44-8DA2-21354ACF4A8D}"/>
          </ac:graphicFrameMkLst>
        </pc:graphicFrameChg>
      </pc:sldChg>
      <pc:sldChg chg="modSp">
        <pc:chgData name="Kumbhar, Rushikesh Bharat" userId="ab9c0b61-33e6-4bc2-b4c9-5ec70b8d6480" providerId="ADAL" clId="{7EF9DF3A-BF13-4469-9512-CBE7A6AF6A67}" dt="2022-05-04T00:56:53.069" v="79"/>
        <pc:sldMkLst>
          <pc:docMk/>
          <pc:sldMk cId="1521214577" sldId="313"/>
        </pc:sldMkLst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1521214577" sldId="313"/>
            <ac:spMk id="2" creationId="{09945040-F8B1-47DF-8068-EAC927E04B24}"/>
          </ac:spMkLst>
        </pc:spChg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1521214577" sldId="313"/>
            <ac:spMk id="6" creationId="{965B4B14-03F5-482A-82C3-7D40BA11E93F}"/>
          </ac:spMkLst>
        </pc:spChg>
      </pc:sldChg>
      <pc:sldChg chg="addSp delSp modSp mod">
        <pc:chgData name="Kumbhar, Rushikesh Bharat" userId="ab9c0b61-33e6-4bc2-b4c9-5ec70b8d6480" providerId="ADAL" clId="{7EF9DF3A-BF13-4469-9512-CBE7A6AF6A67}" dt="2022-05-04T13:27:21.963" v="546" actId="478"/>
        <pc:sldMkLst>
          <pc:docMk/>
          <pc:sldMk cId="3486872251" sldId="314"/>
        </pc:sldMkLst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3486872251" sldId="314"/>
            <ac:spMk id="2" creationId="{5265C757-90D0-4452-B217-614D28533CC7}"/>
          </ac:spMkLst>
        </pc:spChg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3486872251" sldId="314"/>
            <ac:spMk id="3" creationId="{2A607499-8F61-4F37-938B-D204C12D0C0D}"/>
          </ac:spMkLst>
        </pc:spChg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3486872251" sldId="314"/>
            <ac:spMk id="4" creationId="{538F100B-B04C-4EE7-B9D9-52A5BA3315A5}"/>
          </ac:spMkLst>
        </pc:spChg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3486872251" sldId="314"/>
            <ac:spMk id="5" creationId="{D91F44BC-61DB-4E95-B08B-11C40155E977}"/>
          </ac:spMkLst>
        </pc:spChg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3486872251" sldId="314"/>
            <ac:spMk id="6" creationId="{6C3BBB5A-680B-4667-AC91-7B77D17155FE}"/>
          </ac:spMkLst>
        </pc:spChg>
        <pc:spChg chg="add del mod">
          <ac:chgData name="Kumbhar, Rushikesh Bharat" userId="ab9c0b61-33e6-4bc2-b4c9-5ec70b8d6480" providerId="ADAL" clId="{7EF9DF3A-BF13-4469-9512-CBE7A6AF6A67}" dt="2022-05-04T13:27:21.963" v="546" actId="478"/>
          <ac:spMkLst>
            <pc:docMk/>
            <pc:sldMk cId="3486872251" sldId="314"/>
            <ac:spMk id="8" creationId="{55A07BB6-EE90-4A4A-97E9-70EF15F152A9}"/>
          </ac:spMkLst>
        </pc:spChg>
        <pc:spChg chg="add del">
          <ac:chgData name="Kumbhar, Rushikesh Bharat" userId="ab9c0b61-33e6-4bc2-b4c9-5ec70b8d6480" providerId="ADAL" clId="{7EF9DF3A-BF13-4469-9512-CBE7A6AF6A67}" dt="2022-05-04T13:27:21.963" v="546" actId="478"/>
          <ac:spMkLst>
            <pc:docMk/>
            <pc:sldMk cId="3486872251" sldId="314"/>
            <ac:spMk id="9" creationId="{7A2A4846-EFB7-495F-A047-95CE45478D9F}"/>
          </ac:spMkLst>
        </pc:spChg>
        <pc:graphicFrameChg chg="add del mod modGraphic">
          <ac:chgData name="Kumbhar, Rushikesh Bharat" userId="ab9c0b61-33e6-4bc2-b4c9-5ec70b8d6480" providerId="ADAL" clId="{7EF9DF3A-BF13-4469-9512-CBE7A6AF6A67}" dt="2022-05-04T13:27:21.963" v="546" actId="478"/>
          <ac:graphicFrameMkLst>
            <pc:docMk/>
            <pc:sldMk cId="3486872251" sldId="314"/>
            <ac:graphicFrameMk id="7" creationId="{FBDEE066-34C7-4AE5-899E-667CF56D3FF9}"/>
          </ac:graphicFrameMkLst>
        </pc:graphicFrameChg>
      </pc:sldChg>
      <pc:sldChg chg="modSp del">
        <pc:chgData name="Kumbhar, Rushikesh Bharat" userId="ab9c0b61-33e6-4bc2-b4c9-5ec70b8d6480" providerId="ADAL" clId="{7EF9DF3A-BF13-4469-9512-CBE7A6AF6A67}" dt="2022-05-04T04:22:32.900" v="453" actId="47"/>
        <pc:sldMkLst>
          <pc:docMk/>
          <pc:sldMk cId="761568561" sldId="315"/>
        </pc:sldMkLst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761568561" sldId="315"/>
            <ac:spMk id="2" creationId="{B39194CB-B47E-4123-BF89-F908183AED37}"/>
          </ac:spMkLst>
        </pc:spChg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761568561" sldId="315"/>
            <ac:spMk id="3" creationId="{45978B72-EA0A-476D-AF1B-C1F20F53C24B}"/>
          </ac:spMkLst>
        </pc:spChg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761568561" sldId="315"/>
            <ac:spMk id="4" creationId="{7207F838-2A72-43F2-9A71-ADE65C5DFB35}"/>
          </ac:spMkLst>
        </pc:spChg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761568561" sldId="315"/>
            <ac:spMk id="5" creationId="{46EA5A8B-0EBE-47CC-B8A8-AB329154EE1A}"/>
          </ac:spMkLst>
        </pc:spChg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761568561" sldId="315"/>
            <ac:spMk id="6" creationId="{BB238A76-0E52-48A9-A7D5-1B95537368EA}"/>
          </ac:spMkLst>
        </pc:spChg>
      </pc:sldChg>
      <pc:sldChg chg="addSp delSp modSp mod">
        <pc:chgData name="Kumbhar, Rushikesh Bharat" userId="ab9c0b61-33e6-4bc2-b4c9-5ec70b8d6480" providerId="ADAL" clId="{7EF9DF3A-BF13-4469-9512-CBE7A6AF6A67}" dt="2022-05-04T18:42:58.600" v="630" actId="403"/>
        <pc:sldMkLst>
          <pc:docMk/>
          <pc:sldMk cId="1698243722" sldId="316"/>
        </pc:sldMkLst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1698243722" sldId="316"/>
            <ac:spMk id="2" creationId="{2DEB7222-46F5-480A-8252-5B2177F2DCED}"/>
          </ac:spMkLst>
        </pc:spChg>
        <pc:spChg chg="add mod">
          <ac:chgData name="Kumbhar, Rushikesh Bharat" userId="ab9c0b61-33e6-4bc2-b4c9-5ec70b8d6480" providerId="ADAL" clId="{7EF9DF3A-BF13-4469-9512-CBE7A6AF6A67}" dt="2022-05-04T18:42:58.600" v="630" actId="403"/>
          <ac:spMkLst>
            <pc:docMk/>
            <pc:sldMk cId="1698243722" sldId="316"/>
            <ac:spMk id="3" creationId="{17F7F007-01A0-54D1-392B-80B650C3A556}"/>
          </ac:spMkLst>
        </pc:spChg>
        <pc:spChg chg="del">
          <ac:chgData name="Kumbhar, Rushikesh Bharat" userId="ab9c0b61-33e6-4bc2-b4c9-5ec70b8d6480" providerId="ADAL" clId="{7EF9DF3A-BF13-4469-9512-CBE7A6AF6A67}" dt="2022-05-04T00:38:31.128" v="47" actId="478"/>
          <ac:spMkLst>
            <pc:docMk/>
            <pc:sldMk cId="1698243722" sldId="316"/>
            <ac:spMk id="3" creationId="{942EB235-5FD0-4144-9123-467DE6CEE2C3}"/>
          </ac:spMkLst>
        </pc:spChg>
        <pc:spChg chg="del">
          <ac:chgData name="Kumbhar, Rushikesh Bharat" userId="ab9c0b61-33e6-4bc2-b4c9-5ec70b8d6480" providerId="ADAL" clId="{7EF9DF3A-BF13-4469-9512-CBE7A6AF6A67}" dt="2022-05-04T00:38:35.180" v="48" actId="478"/>
          <ac:spMkLst>
            <pc:docMk/>
            <pc:sldMk cId="1698243722" sldId="316"/>
            <ac:spMk id="4" creationId="{0F2D68F3-2DA7-47A9-850F-EFD31FFA9E58}"/>
          </ac:spMkLst>
        </pc:spChg>
        <pc:spChg chg="del">
          <ac:chgData name="Kumbhar, Rushikesh Bharat" userId="ab9c0b61-33e6-4bc2-b4c9-5ec70b8d6480" providerId="ADAL" clId="{7EF9DF3A-BF13-4469-9512-CBE7A6AF6A67}" dt="2022-05-04T00:38:38.434" v="49" actId="478"/>
          <ac:spMkLst>
            <pc:docMk/>
            <pc:sldMk cId="1698243722" sldId="316"/>
            <ac:spMk id="5" creationId="{D7AAA9F1-5203-4AD2-8CAC-CF9D357E71B8}"/>
          </ac:spMkLst>
        </pc:spChg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1698243722" sldId="316"/>
            <ac:spMk id="6" creationId="{9B59E0C1-43FA-4FDA-8AAB-4756983D5C02}"/>
          </ac:spMkLst>
        </pc:spChg>
        <pc:spChg chg="add mod">
          <ac:chgData name="Kumbhar, Rushikesh Bharat" userId="ab9c0b61-33e6-4bc2-b4c9-5ec70b8d6480" providerId="ADAL" clId="{7EF9DF3A-BF13-4469-9512-CBE7A6AF6A67}" dt="2022-05-04T18:42:50.117" v="627" actId="404"/>
          <ac:spMkLst>
            <pc:docMk/>
            <pc:sldMk cId="1698243722" sldId="316"/>
            <ac:spMk id="8" creationId="{4B7F973D-767E-EAA1-96C8-7E86BF9B7C3D}"/>
          </ac:spMkLst>
        </pc:spChg>
        <pc:spChg chg="add mod">
          <ac:chgData name="Kumbhar, Rushikesh Bharat" userId="ab9c0b61-33e6-4bc2-b4c9-5ec70b8d6480" providerId="ADAL" clId="{7EF9DF3A-BF13-4469-9512-CBE7A6AF6A67}" dt="2022-05-04T11:58:11.617" v="478" actId="1076"/>
          <ac:spMkLst>
            <pc:docMk/>
            <pc:sldMk cId="1698243722" sldId="316"/>
            <ac:spMk id="9" creationId="{0E59F7FD-F833-75EC-9BCB-C03258B5075E}"/>
          </ac:spMkLst>
        </pc:spChg>
        <pc:spChg chg="add mod">
          <ac:chgData name="Kumbhar, Rushikesh Bharat" userId="ab9c0b61-33e6-4bc2-b4c9-5ec70b8d6480" providerId="ADAL" clId="{7EF9DF3A-BF13-4469-9512-CBE7A6AF6A67}" dt="2022-05-04T14:57:40.248" v="623" actId="1035"/>
          <ac:spMkLst>
            <pc:docMk/>
            <pc:sldMk cId="1698243722" sldId="316"/>
            <ac:spMk id="10" creationId="{CEFF08CE-A927-C032-021B-A3FF7FBFC9D5}"/>
          </ac:spMkLst>
        </pc:spChg>
        <pc:graphicFrameChg chg="add mod modGraphic">
          <ac:chgData name="Kumbhar, Rushikesh Bharat" userId="ab9c0b61-33e6-4bc2-b4c9-5ec70b8d6480" providerId="ADAL" clId="{7EF9DF3A-BF13-4469-9512-CBE7A6AF6A67}" dt="2022-05-04T12:49:17.208" v="538" actId="1035"/>
          <ac:graphicFrameMkLst>
            <pc:docMk/>
            <pc:sldMk cId="1698243722" sldId="316"/>
            <ac:graphicFrameMk id="7" creationId="{38D45C55-13CE-DDEC-FA59-F1A0F5842004}"/>
          </ac:graphicFrameMkLst>
        </pc:graphicFrameChg>
        <pc:graphicFrameChg chg="add mod">
          <ac:chgData name="Kumbhar, Rushikesh Bharat" userId="ab9c0b61-33e6-4bc2-b4c9-5ec70b8d6480" providerId="ADAL" clId="{7EF9DF3A-BF13-4469-9512-CBE7A6AF6A67}" dt="2022-05-04T12:48:51.383" v="521"/>
          <ac:graphicFrameMkLst>
            <pc:docMk/>
            <pc:sldMk cId="1698243722" sldId="316"/>
            <ac:graphicFrameMk id="15" creationId="{D2EA3E14-7DCF-0822-24BA-BC18F8B0E76F}"/>
          </ac:graphicFrameMkLst>
        </pc:graphicFrameChg>
      </pc:sldChg>
      <pc:sldChg chg="addSp delSp modSp mod">
        <pc:chgData name="Kumbhar, Rushikesh Bharat" userId="ab9c0b61-33e6-4bc2-b4c9-5ec70b8d6480" providerId="ADAL" clId="{7EF9DF3A-BF13-4469-9512-CBE7A6AF6A67}" dt="2022-05-04T04:30:20.501" v="459" actId="1076"/>
        <pc:sldMkLst>
          <pc:docMk/>
          <pc:sldMk cId="1227157229" sldId="317"/>
        </pc:sldMkLst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1227157229" sldId="317"/>
            <ac:spMk id="2" creationId="{3DC7243E-97BC-4437-91CD-A94E868E41FA}"/>
          </ac:spMkLst>
        </pc:spChg>
        <pc:spChg chg="mod">
          <ac:chgData name="Kumbhar, Rushikesh Bharat" userId="ab9c0b61-33e6-4bc2-b4c9-5ec70b8d6480" providerId="ADAL" clId="{7EF9DF3A-BF13-4469-9512-CBE7A6AF6A67}" dt="2022-05-04T00:56:53.069" v="79"/>
          <ac:spMkLst>
            <pc:docMk/>
            <pc:sldMk cId="1227157229" sldId="317"/>
            <ac:spMk id="6" creationId="{3B7AC862-51B3-4E8E-913D-82FF37B64D0F}"/>
          </ac:spMkLst>
        </pc:spChg>
        <pc:spChg chg="mod">
          <ac:chgData name="Kumbhar, Rushikesh Bharat" userId="ab9c0b61-33e6-4bc2-b4c9-5ec70b8d6480" providerId="ADAL" clId="{7EF9DF3A-BF13-4469-9512-CBE7A6AF6A67}" dt="2022-05-04T01:39:04.175" v="186" actId="20577"/>
          <ac:spMkLst>
            <pc:docMk/>
            <pc:sldMk cId="1227157229" sldId="317"/>
            <ac:spMk id="7" creationId="{33ADBB05-7DB1-4081-ACD1-3D07EBE113CA}"/>
          </ac:spMkLst>
        </pc:spChg>
        <pc:spChg chg="mod">
          <ac:chgData name="Kumbhar, Rushikesh Bharat" userId="ab9c0b61-33e6-4bc2-b4c9-5ec70b8d6480" providerId="ADAL" clId="{7EF9DF3A-BF13-4469-9512-CBE7A6AF6A67}" dt="2022-05-04T03:29:32.348" v="406" actId="1076"/>
          <ac:spMkLst>
            <pc:docMk/>
            <pc:sldMk cId="1227157229" sldId="317"/>
            <ac:spMk id="8" creationId="{43E083D4-1CA3-42DF-8C71-B687AB90011E}"/>
          </ac:spMkLst>
        </pc:spChg>
        <pc:spChg chg="mod">
          <ac:chgData name="Kumbhar, Rushikesh Bharat" userId="ab9c0b61-33e6-4bc2-b4c9-5ec70b8d6480" providerId="ADAL" clId="{7EF9DF3A-BF13-4469-9512-CBE7A6AF6A67}" dt="2022-05-04T04:19:27.451" v="451" actId="14100"/>
          <ac:spMkLst>
            <pc:docMk/>
            <pc:sldMk cId="1227157229" sldId="317"/>
            <ac:spMk id="9" creationId="{338988C1-BB08-467D-81E7-C9BBE89D4624}"/>
          </ac:spMkLst>
        </pc:spChg>
        <pc:spChg chg="mod">
          <ac:chgData name="Kumbhar, Rushikesh Bharat" userId="ab9c0b61-33e6-4bc2-b4c9-5ec70b8d6480" providerId="ADAL" clId="{7EF9DF3A-BF13-4469-9512-CBE7A6AF6A67}" dt="2022-05-04T03:29:36.550" v="407" actId="1076"/>
          <ac:spMkLst>
            <pc:docMk/>
            <pc:sldMk cId="1227157229" sldId="317"/>
            <ac:spMk id="10" creationId="{BE75040C-4AC2-4631-BD4B-C4696A501761}"/>
          </ac:spMkLst>
        </pc:spChg>
        <pc:spChg chg="del mod">
          <ac:chgData name="Kumbhar, Rushikesh Bharat" userId="ab9c0b61-33e6-4bc2-b4c9-5ec70b8d6480" providerId="ADAL" clId="{7EF9DF3A-BF13-4469-9512-CBE7A6AF6A67}" dt="2022-05-04T04:19:07.300" v="448" actId="21"/>
          <ac:spMkLst>
            <pc:docMk/>
            <pc:sldMk cId="1227157229" sldId="317"/>
            <ac:spMk id="11" creationId="{FC6D590E-5188-4E20-A158-233D0F8583C1}"/>
          </ac:spMkLst>
        </pc:spChg>
        <pc:spChg chg="del mod">
          <ac:chgData name="Kumbhar, Rushikesh Bharat" userId="ab9c0b61-33e6-4bc2-b4c9-5ec70b8d6480" providerId="ADAL" clId="{7EF9DF3A-BF13-4469-9512-CBE7A6AF6A67}" dt="2022-05-04T03:29:13.383" v="400" actId="478"/>
          <ac:spMkLst>
            <pc:docMk/>
            <pc:sldMk cId="1227157229" sldId="317"/>
            <ac:spMk id="12" creationId="{43ED20F2-1492-4D70-AA05-6E9E9624D54F}"/>
          </ac:spMkLst>
        </pc:spChg>
        <pc:spChg chg="add mod">
          <ac:chgData name="Kumbhar, Rushikesh Bharat" userId="ab9c0b61-33e6-4bc2-b4c9-5ec70b8d6480" providerId="ADAL" clId="{7EF9DF3A-BF13-4469-9512-CBE7A6AF6A67}" dt="2022-05-04T04:19:35.788" v="452"/>
          <ac:spMkLst>
            <pc:docMk/>
            <pc:sldMk cId="1227157229" sldId="317"/>
            <ac:spMk id="14" creationId="{1CE0C15A-15F0-3B53-C452-871E927E6C3F}"/>
          </ac:spMkLst>
        </pc:spChg>
        <pc:graphicFrameChg chg="add mod">
          <ac:chgData name="Kumbhar, Rushikesh Bharat" userId="ab9c0b61-33e6-4bc2-b4c9-5ec70b8d6480" providerId="ADAL" clId="{7EF9DF3A-BF13-4469-9512-CBE7A6AF6A67}" dt="2022-05-04T04:30:20.501" v="459" actId="1076"/>
          <ac:graphicFrameMkLst>
            <pc:docMk/>
            <pc:sldMk cId="1227157229" sldId="317"/>
            <ac:graphicFrameMk id="13" creationId="{421F9B37-76CD-9066-2E27-39B9A70B4199}"/>
          </ac:graphicFrameMkLst>
        </pc:graphicFrameChg>
      </pc:sldChg>
      <pc:sldChg chg="addSp delSp modSp new mod modClrScheme chgLayout">
        <pc:chgData name="Kumbhar, Rushikesh Bharat" userId="ab9c0b61-33e6-4bc2-b4c9-5ec70b8d6480" providerId="ADAL" clId="{7EF9DF3A-BF13-4469-9512-CBE7A6AF6A67}" dt="2022-05-04T01:38:27.505" v="185" actId="2711"/>
        <pc:sldMkLst>
          <pc:docMk/>
          <pc:sldMk cId="123992798" sldId="318"/>
        </pc:sldMkLst>
        <pc:spChg chg="del mod ord">
          <ac:chgData name="Kumbhar, Rushikesh Bharat" userId="ab9c0b61-33e6-4bc2-b4c9-5ec70b8d6480" providerId="ADAL" clId="{7EF9DF3A-BF13-4469-9512-CBE7A6AF6A67}" dt="2022-05-04T01:38:04.252" v="175" actId="700"/>
          <ac:spMkLst>
            <pc:docMk/>
            <pc:sldMk cId="123992798" sldId="318"/>
            <ac:spMk id="2" creationId="{D2FD7D59-03C7-1F56-BFE4-0D91FE37220F}"/>
          </ac:spMkLst>
        </pc:spChg>
        <pc:spChg chg="del">
          <ac:chgData name="Kumbhar, Rushikesh Bharat" userId="ab9c0b61-33e6-4bc2-b4c9-5ec70b8d6480" providerId="ADAL" clId="{7EF9DF3A-BF13-4469-9512-CBE7A6AF6A67}" dt="2022-05-04T01:38:04.252" v="175" actId="700"/>
          <ac:spMkLst>
            <pc:docMk/>
            <pc:sldMk cId="123992798" sldId="318"/>
            <ac:spMk id="3" creationId="{3BE3FED9-9BEE-7DF9-B8CD-B2451E53F1FA}"/>
          </ac:spMkLst>
        </pc:spChg>
        <pc:spChg chg="del">
          <ac:chgData name="Kumbhar, Rushikesh Bharat" userId="ab9c0b61-33e6-4bc2-b4c9-5ec70b8d6480" providerId="ADAL" clId="{7EF9DF3A-BF13-4469-9512-CBE7A6AF6A67}" dt="2022-05-04T01:38:04.252" v="175" actId="700"/>
          <ac:spMkLst>
            <pc:docMk/>
            <pc:sldMk cId="123992798" sldId="318"/>
            <ac:spMk id="4" creationId="{491C10DA-6334-5ADB-2013-44AF4A1BD4DC}"/>
          </ac:spMkLst>
        </pc:spChg>
        <pc:spChg chg="del">
          <ac:chgData name="Kumbhar, Rushikesh Bharat" userId="ab9c0b61-33e6-4bc2-b4c9-5ec70b8d6480" providerId="ADAL" clId="{7EF9DF3A-BF13-4469-9512-CBE7A6AF6A67}" dt="2022-05-04T01:38:04.252" v="175" actId="700"/>
          <ac:spMkLst>
            <pc:docMk/>
            <pc:sldMk cId="123992798" sldId="318"/>
            <ac:spMk id="5" creationId="{F90021CC-5137-CF68-C63F-E75A76664AAE}"/>
          </ac:spMkLst>
        </pc:spChg>
        <pc:spChg chg="mod ord">
          <ac:chgData name="Kumbhar, Rushikesh Bharat" userId="ab9c0b61-33e6-4bc2-b4c9-5ec70b8d6480" providerId="ADAL" clId="{7EF9DF3A-BF13-4469-9512-CBE7A6AF6A67}" dt="2022-05-04T01:38:04.252" v="175" actId="700"/>
          <ac:spMkLst>
            <pc:docMk/>
            <pc:sldMk cId="123992798" sldId="318"/>
            <ac:spMk id="6" creationId="{EBD70416-F800-65BB-518E-28660416D5B7}"/>
          </ac:spMkLst>
        </pc:spChg>
        <pc:spChg chg="add mod ord">
          <ac:chgData name="Kumbhar, Rushikesh Bharat" userId="ab9c0b61-33e6-4bc2-b4c9-5ec70b8d6480" providerId="ADAL" clId="{7EF9DF3A-BF13-4469-9512-CBE7A6AF6A67}" dt="2022-05-04T01:38:27.505" v="185" actId="2711"/>
          <ac:spMkLst>
            <pc:docMk/>
            <pc:sldMk cId="123992798" sldId="318"/>
            <ac:spMk id="7" creationId="{706F618A-D03D-9DC9-6DBA-AE03A5C2A316}"/>
          </ac:spMkLst>
        </pc:spChg>
      </pc:sldChg>
      <pc:sldChg chg="del">
        <pc:chgData name="Kumbhar, Rushikesh Bharat" userId="ab9c0b61-33e6-4bc2-b4c9-5ec70b8d6480" providerId="ADAL" clId="{7EF9DF3A-BF13-4469-9512-CBE7A6AF6A67}" dt="2022-05-04T01:34:12.715" v="161" actId="47"/>
        <pc:sldMkLst>
          <pc:docMk/>
          <pc:sldMk cId="1339591348" sldId="318"/>
        </pc:sldMkLst>
      </pc:sldChg>
      <pc:sldChg chg="del">
        <pc:chgData name="Kumbhar, Rushikesh Bharat" userId="ab9c0b61-33e6-4bc2-b4c9-5ec70b8d6480" providerId="ADAL" clId="{7EF9DF3A-BF13-4469-9512-CBE7A6AF6A67}" dt="2022-05-04T00:56:04.808" v="78" actId="2696"/>
        <pc:sldMkLst>
          <pc:docMk/>
          <pc:sldMk cId="1672893622" sldId="318"/>
        </pc:sldMkLst>
      </pc:sldChg>
      <pc:sldChg chg="addSp delSp modSp mod">
        <pc:chgData name="Kumbhar, Rushikesh Bharat" userId="ab9c0b61-33e6-4bc2-b4c9-5ec70b8d6480" providerId="ADAL" clId="{7EF9DF3A-BF13-4469-9512-CBE7A6AF6A67}" dt="2022-05-04T03:18:26.830" v="397" actId="1037"/>
        <pc:sldMkLst>
          <pc:docMk/>
          <pc:sldMk cId="0" sldId="320"/>
        </pc:sldMkLst>
        <pc:spChg chg="mod">
          <ac:chgData name="Kumbhar, Rushikesh Bharat" userId="ab9c0b61-33e6-4bc2-b4c9-5ec70b8d6480" providerId="ADAL" clId="{7EF9DF3A-BF13-4469-9512-CBE7A6AF6A67}" dt="2022-05-04T03:18:26.830" v="397" actId="1037"/>
          <ac:spMkLst>
            <pc:docMk/>
            <pc:sldMk cId="0" sldId="320"/>
            <ac:spMk id="2" creationId="{81E324F8-8E4A-F442-BEAF-EBFB351F02C8}"/>
          </ac:spMkLst>
        </pc:spChg>
        <pc:spChg chg="mod">
          <ac:chgData name="Kumbhar, Rushikesh Bharat" userId="ab9c0b61-33e6-4bc2-b4c9-5ec70b8d6480" providerId="ADAL" clId="{7EF9DF3A-BF13-4469-9512-CBE7A6AF6A67}" dt="2022-05-04T03:18:26.830" v="397" actId="1037"/>
          <ac:spMkLst>
            <pc:docMk/>
            <pc:sldMk cId="0" sldId="320"/>
            <ac:spMk id="3" creationId="{A16FD02B-3CCA-144B-885D-DAEB3EEFA688}"/>
          </ac:spMkLst>
        </pc:spChg>
        <pc:spChg chg="mod">
          <ac:chgData name="Kumbhar, Rushikesh Bharat" userId="ab9c0b61-33e6-4bc2-b4c9-5ec70b8d6480" providerId="ADAL" clId="{7EF9DF3A-BF13-4469-9512-CBE7A6AF6A67}" dt="2022-05-04T03:18:26.830" v="397" actId="1037"/>
          <ac:spMkLst>
            <pc:docMk/>
            <pc:sldMk cId="0" sldId="320"/>
            <ac:spMk id="4" creationId="{4DF0E53E-80E4-5640-BD68-1573739AC274}"/>
          </ac:spMkLst>
        </pc:spChg>
        <pc:spChg chg="mod">
          <ac:chgData name="Kumbhar, Rushikesh Bharat" userId="ab9c0b61-33e6-4bc2-b4c9-5ec70b8d6480" providerId="ADAL" clId="{7EF9DF3A-BF13-4469-9512-CBE7A6AF6A67}" dt="2022-05-04T03:18:26.830" v="397" actId="1037"/>
          <ac:spMkLst>
            <pc:docMk/>
            <pc:sldMk cId="0" sldId="320"/>
            <ac:spMk id="5" creationId="{1C23B2A8-381A-3E4B-A1C4-12587A3A634F}"/>
          </ac:spMkLst>
        </pc:spChg>
        <pc:spChg chg="mod">
          <ac:chgData name="Kumbhar, Rushikesh Bharat" userId="ab9c0b61-33e6-4bc2-b4c9-5ec70b8d6480" providerId="ADAL" clId="{7EF9DF3A-BF13-4469-9512-CBE7A6AF6A67}" dt="2022-05-04T03:18:26.830" v="397" actId="1037"/>
          <ac:spMkLst>
            <pc:docMk/>
            <pc:sldMk cId="0" sldId="320"/>
            <ac:spMk id="6" creationId="{B66506E8-4D66-5E4C-BB43-655D41894813}"/>
          </ac:spMkLst>
        </pc:spChg>
        <pc:spChg chg="add mod">
          <ac:chgData name="Kumbhar, Rushikesh Bharat" userId="ab9c0b61-33e6-4bc2-b4c9-5ec70b8d6480" providerId="ADAL" clId="{7EF9DF3A-BF13-4469-9512-CBE7A6AF6A67}" dt="2022-05-04T03:17:16.810" v="336" actId="1076"/>
          <ac:spMkLst>
            <pc:docMk/>
            <pc:sldMk cId="0" sldId="320"/>
            <ac:spMk id="7" creationId="{CB46225A-A16D-839C-471A-F43194D7792E}"/>
          </ac:spMkLst>
        </pc:spChg>
        <pc:spChg chg="add mod">
          <ac:chgData name="Kumbhar, Rushikesh Bharat" userId="ab9c0b61-33e6-4bc2-b4c9-5ec70b8d6480" providerId="ADAL" clId="{7EF9DF3A-BF13-4469-9512-CBE7A6AF6A67}" dt="2022-05-04T03:14:33.092" v="325" actId="1076"/>
          <ac:spMkLst>
            <pc:docMk/>
            <pc:sldMk cId="0" sldId="320"/>
            <ac:spMk id="8" creationId="{0ECC8D98-005F-482D-BF0D-65724D5CBD76}"/>
          </ac:spMkLst>
        </pc:spChg>
        <pc:spChg chg="add mod">
          <ac:chgData name="Kumbhar, Rushikesh Bharat" userId="ab9c0b61-33e6-4bc2-b4c9-5ec70b8d6480" providerId="ADAL" clId="{7EF9DF3A-BF13-4469-9512-CBE7A6AF6A67}" dt="2022-05-04T03:14:21.448" v="323" actId="1076"/>
          <ac:spMkLst>
            <pc:docMk/>
            <pc:sldMk cId="0" sldId="320"/>
            <ac:spMk id="9" creationId="{2D2C7537-9577-CB77-81F0-2C16C577DDFB}"/>
          </ac:spMkLst>
        </pc:spChg>
        <pc:spChg chg="add del mod">
          <ac:chgData name="Kumbhar, Rushikesh Bharat" userId="ab9c0b61-33e6-4bc2-b4c9-5ec70b8d6480" providerId="ADAL" clId="{7EF9DF3A-BF13-4469-9512-CBE7A6AF6A67}" dt="2022-05-04T03:17:24.525" v="340"/>
          <ac:spMkLst>
            <pc:docMk/>
            <pc:sldMk cId="0" sldId="320"/>
            <ac:spMk id="10" creationId="{C9FEC1D2-12F1-09C0-4AB6-3870B06B0D87}"/>
          </ac:spMkLst>
        </pc:spChg>
        <pc:spChg chg="mod">
          <ac:chgData name="Kumbhar, Rushikesh Bharat" userId="ab9c0b61-33e6-4bc2-b4c9-5ec70b8d6480" providerId="ADAL" clId="{7EF9DF3A-BF13-4469-9512-CBE7A6AF6A67}" dt="2022-05-04T03:17:38.237" v="343" actId="14100"/>
          <ac:spMkLst>
            <pc:docMk/>
            <pc:sldMk cId="0" sldId="320"/>
            <ac:spMk id="22" creationId="{83574245-35E4-E44C-9DEA-615C90CBB8C6}"/>
          </ac:spMkLst>
        </pc:spChg>
        <pc:spChg chg="mod">
          <ac:chgData name="Kumbhar, Rushikesh Bharat" userId="ab9c0b61-33e6-4bc2-b4c9-5ec70b8d6480" providerId="ADAL" clId="{7EF9DF3A-BF13-4469-9512-CBE7A6AF6A67}" dt="2022-05-04T03:17:23.785" v="338" actId="14100"/>
          <ac:spMkLst>
            <pc:docMk/>
            <pc:sldMk cId="0" sldId="320"/>
            <ac:spMk id="23" creationId="{81005DA5-791B-E546-A382-7A4988D4B2CD}"/>
          </ac:spMkLst>
        </pc:spChg>
        <pc:spChg chg="mod">
          <ac:chgData name="Kumbhar, Rushikesh Bharat" userId="ab9c0b61-33e6-4bc2-b4c9-5ec70b8d6480" providerId="ADAL" clId="{7EF9DF3A-BF13-4469-9512-CBE7A6AF6A67}" dt="2022-05-04T03:17:33.122" v="341" actId="14100"/>
          <ac:spMkLst>
            <pc:docMk/>
            <pc:sldMk cId="0" sldId="320"/>
            <ac:spMk id="24" creationId="{A76A8E90-484D-8244-8834-E592A3BC850E}"/>
          </ac:spMkLst>
        </pc:spChg>
        <pc:spChg chg="mod">
          <ac:chgData name="Kumbhar, Rushikesh Bharat" userId="ab9c0b61-33e6-4bc2-b4c9-5ec70b8d6480" providerId="ADAL" clId="{7EF9DF3A-BF13-4469-9512-CBE7A6AF6A67}" dt="2022-05-04T03:17:20.742" v="337" actId="14100"/>
          <ac:spMkLst>
            <pc:docMk/>
            <pc:sldMk cId="0" sldId="320"/>
            <ac:spMk id="518" creationId="{00000000-0000-0000-0000-000000000000}"/>
          </ac:spMkLst>
        </pc:spChg>
        <pc:picChg chg="mod">
          <ac:chgData name="Kumbhar, Rushikesh Bharat" userId="ab9c0b61-33e6-4bc2-b4c9-5ec70b8d6480" providerId="ADAL" clId="{7EF9DF3A-BF13-4469-9512-CBE7A6AF6A67}" dt="2022-05-04T03:18:26.830" v="397" actId="1037"/>
          <ac:picMkLst>
            <pc:docMk/>
            <pc:sldMk cId="0" sldId="320"/>
            <ac:picMk id="25" creationId="{22DDB43A-31D7-8345-8FB0-2418A98844FA}"/>
          </ac:picMkLst>
        </pc:picChg>
      </pc:sldChg>
      <pc:sldChg chg="addSp delSp modSp new mod modShow">
        <pc:chgData name="Kumbhar, Rushikesh Bharat" userId="ab9c0b61-33e6-4bc2-b4c9-5ec70b8d6480" providerId="ADAL" clId="{7EF9DF3A-BF13-4469-9512-CBE7A6AF6A67}" dt="2022-05-04T21:36:48.066" v="645" actId="729"/>
        <pc:sldMkLst>
          <pc:docMk/>
          <pc:sldMk cId="1221433724" sldId="324"/>
        </pc:sldMkLst>
        <pc:spChg chg="mod">
          <ac:chgData name="Kumbhar, Rushikesh Bharat" userId="ab9c0b61-33e6-4bc2-b4c9-5ec70b8d6480" providerId="ADAL" clId="{7EF9DF3A-BF13-4469-9512-CBE7A6AF6A67}" dt="2022-05-04T21:34:40.550" v="639" actId="20577"/>
          <ac:spMkLst>
            <pc:docMk/>
            <pc:sldMk cId="1221433724" sldId="324"/>
            <ac:spMk id="2" creationId="{41E83897-85D4-7E80-2C65-2151CB257F82}"/>
          </ac:spMkLst>
        </pc:spChg>
        <pc:spChg chg="del">
          <ac:chgData name="Kumbhar, Rushikesh Bharat" userId="ab9c0b61-33e6-4bc2-b4c9-5ec70b8d6480" providerId="ADAL" clId="{7EF9DF3A-BF13-4469-9512-CBE7A6AF6A67}" dt="2022-05-04T21:35:11.416" v="640" actId="478"/>
          <ac:spMkLst>
            <pc:docMk/>
            <pc:sldMk cId="1221433724" sldId="324"/>
            <ac:spMk id="3" creationId="{7835D0A9-2191-20F0-0E0A-990633907C4A}"/>
          </ac:spMkLst>
        </pc:spChg>
        <pc:picChg chg="add mod">
          <ac:chgData name="Kumbhar, Rushikesh Bharat" userId="ab9c0b61-33e6-4bc2-b4c9-5ec70b8d6480" providerId="ADAL" clId="{7EF9DF3A-BF13-4469-9512-CBE7A6AF6A67}" dt="2022-05-04T21:35:17.176" v="643" actId="1076"/>
          <ac:picMkLst>
            <pc:docMk/>
            <pc:sldMk cId="1221433724" sldId="324"/>
            <ac:picMk id="5" creationId="{E2C725F6-CFE0-A1EA-03C3-78C315C6C781}"/>
          </ac:picMkLst>
        </pc:picChg>
      </pc:sldChg>
      <pc:sldChg chg="addSp delSp modSp new del mod">
        <pc:chgData name="Kumbhar, Rushikesh Bharat" userId="ab9c0b61-33e6-4bc2-b4c9-5ec70b8d6480" providerId="ADAL" clId="{7EF9DF3A-BF13-4469-9512-CBE7A6AF6A67}" dt="2022-05-04T13:58:53.188" v="589" actId="2696"/>
        <pc:sldMkLst>
          <pc:docMk/>
          <pc:sldMk cId="3024838042" sldId="324"/>
        </pc:sldMkLst>
        <pc:spChg chg="del">
          <ac:chgData name="Kumbhar, Rushikesh Bharat" userId="ab9c0b61-33e6-4bc2-b4c9-5ec70b8d6480" providerId="ADAL" clId="{7EF9DF3A-BF13-4469-9512-CBE7A6AF6A67}" dt="2022-05-04T13:54:54.777" v="548" actId="478"/>
          <ac:spMkLst>
            <pc:docMk/>
            <pc:sldMk cId="3024838042" sldId="324"/>
            <ac:spMk id="3" creationId="{0A81CDA6-8809-0FBB-7CDE-19883A0F3C16}"/>
          </ac:spMkLst>
        </pc:spChg>
        <pc:graphicFrameChg chg="add del mod modGraphic">
          <ac:chgData name="Kumbhar, Rushikesh Bharat" userId="ab9c0b61-33e6-4bc2-b4c9-5ec70b8d6480" providerId="ADAL" clId="{7EF9DF3A-BF13-4469-9512-CBE7A6AF6A67}" dt="2022-05-04T13:56:21.684" v="566" actId="478"/>
          <ac:graphicFrameMkLst>
            <pc:docMk/>
            <pc:sldMk cId="3024838042" sldId="324"/>
            <ac:graphicFrameMk id="5" creationId="{249583B3-A563-FE67-E347-6A3B808F9B1B}"/>
          </ac:graphicFrameMkLst>
        </pc:graphicFrameChg>
        <pc:graphicFrameChg chg="add mod modGraphic">
          <ac:chgData name="Kumbhar, Rushikesh Bharat" userId="ab9c0b61-33e6-4bc2-b4c9-5ec70b8d6480" providerId="ADAL" clId="{7EF9DF3A-BF13-4469-9512-CBE7A6AF6A67}" dt="2022-05-04T13:58:25.813" v="588" actId="207"/>
          <ac:graphicFrameMkLst>
            <pc:docMk/>
            <pc:sldMk cId="3024838042" sldId="324"/>
            <ac:graphicFrameMk id="6" creationId="{AC83E476-C177-BECB-3759-3E11765F10CC}"/>
          </ac:graphicFrameMkLst>
        </pc:graphicFrameChg>
      </pc:sldChg>
      <pc:sldMasterChg chg="delSldLayout">
        <pc:chgData name="Kumbhar, Rushikesh Bharat" userId="ab9c0b61-33e6-4bc2-b4c9-5ec70b8d6480" providerId="ADAL" clId="{7EF9DF3A-BF13-4469-9512-CBE7A6AF6A67}" dt="2022-05-04T04:26:12.964" v="456" actId="2696"/>
        <pc:sldMasterMkLst>
          <pc:docMk/>
          <pc:sldMasterMk cId="0" sldId="2147483660"/>
        </pc:sldMasterMkLst>
        <pc:sldLayoutChg chg="del">
          <pc:chgData name="Kumbhar, Rushikesh Bharat" userId="ab9c0b61-33e6-4bc2-b4c9-5ec70b8d6480" providerId="ADAL" clId="{7EF9DF3A-BF13-4469-9512-CBE7A6AF6A67}" dt="2022-05-04T04:26:12.964" v="456" actId="2696"/>
          <pc:sldLayoutMkLst>
            <pc:docMk/>
            <pc:sldMasterMk cId="0" sldId="2147483660"/>
            <pc:sldLayoutMk cId="0" sldId="214748365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ushikesh%20Kumbhar\Downloads\Book1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Sheet1!$Q$21</c:f>
              <c:strCache>
                <c:ptCount val="1"/>
                <c:pt idx="0">
                  <c:v>Total Coustomers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ahnschrift Condensed" panose="020B050204020402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Sheet1!$R$20:$V$20</c:f>
              <c:strCache>
                <c:ptCount val="5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  <c:pt idx="4">
                  <c:v>Year 5</c:v>
                </c:pt>
              </c:strCache>
            </c:strRef>
          </c:cat>
          <c:val>
            <c:numRef>
              <c:f>Sheet1!$R$21:$V$21</c:f>
              <c:numCache>
                <c:formatCode>General</c:formatCode>
                <c:ptCount val="5"/>
                <c:pt idx="0">
                  <c:v>6</c:v>
                </c:pt>
                <c:pt idx="1">
                  <c:v>49</c:v>
                </c:pt>
                <c:pt idx="2">
                  <c:v>51</c:v>
                </c:pt>
                <c:pt idx="3">
                  <c:v>50</c:v>
                </c:pt>
                <c:pt idx="4">
                  <c:v>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36-4ED6-AD57-C8B7BBD3FF6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927188303"/>
        <c:axId val="927194543"/>
      </c:lineChart>
      <c:catAx>
        <c:axId val="927188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hnschrift Condensed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927194543"/>
        <c:crosses val="autoZero"/>
        <c:auto val="1"/>
        <c:lblAlgn val="ctr"/>
        <c:lblOffset val="100"/>
        <c:noMultiLvlLbl val="0"/>
      </c:catAx>
      <c:valAx>
        <c:axId val="927194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>
                    <a:latin typeface="Bahnschrift Condensed" panose="020B0502040204020203" pitchFamily="34" charset="0"/>
                  </a:rPr>
                  <a:t>No. of Customers</a:t>
                </a:r>
              </a:p>
            </c:rich>
          </c:tx>
          <c:layout>
            <c:manualLayout>
              <c:xMode val="edge"/>
              <c:yMode val="edge"/>
              <c:x val="1.3888888888888888E-2"/>
              <c:y val="0.3756404928550597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hnschrift Condensed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927188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Business Strength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83472475-60F3-D847-874D-F0628B7C2923}" type="CELLRANGE">
                      <a:rPr lang="en-US"/>
                      <a:pPr/>
                      <a:t>[CELLRANGE]</a:t>
                    </a:fld>
                    <a:endParaRPr lang="en-IN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434C-A74F-8820-9D9BD9B19FD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E5D4631-CEC9-504A-ADBD-FECF1DF5BFD6}" type="CELLRANGE">
                      <a:rPr lang="en-US"/>
                      <a:pPr/>
                      <a:t>[CELLRANGE]</a:t>
                    </a:fld>
                    <a:endParaRPr lang="en-IN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434C-A74F-8820-9D9BD9B19FD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0281B12-8B0D-FD41-AB85-DF0EE8B28AC7}" type="CELLRANGE">
                      <a:rPr lang="en-US"/>
                      <a:pPr/>
                      <a:t>[CELLRANGE]</a:t>
                    </a:fld>
                    <a:endParaRPr lang="en-IN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434C-A74F-8820-9D9BD9B19F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Sheet1!$C$2:$C$4</c15:f>
                <c15:dlblRangeCache>
                  <c:ptCount val="3"/>
                </c15:dlblRangeCache>
              </c15:datalabelsRange>
            </c:ext>
            <c:ext xmlns:c16="http://schemas.microsoft.com/office/drawing/2014/chart" uri="{C3380CC4-5D6E-409C-BE32-E72D297353CC}">
              <c16:uniqueId val="{00000003-434C-A74F-8820-9D9BD9B19F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Companies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434C-A74F-8820-9D9BD9B19FD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axId val="2024706591"/>
        <c:axId val="1335458368"/>
      </c:scatterChart>
      <c:valAx>
        <c:axId val="2024706591"/>
        <c:scaling>
          <c:orientation val="minMax"/>
          <c:max val="1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Condensed" panose="020B0502040204020203" pitchFamily="34" charset="0"/>
                    <a:ea typeface="+mn-ea"/>
                    <a:cs typeface="+mn-cs"/>
                  </a:defRPr>
                </a:pPr>
                <a:r>
                  <a:rPr lang="en-US">
                    <a:latin typeface="Bahnschrift Condensed" panose="020B0502040204020203" pitchFamily="34" charset="0"/>
                  </a:rPr>
                  <a:t>Product Offering Strength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Condensed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335458368"/>
        <c:crosses val="autoZero"/>
        <c:crossBetween val="midCat"/>
      </c:valAx>
      <c:valAx>
        <c:axId val="1335458368"/>
        <c:scaling>
          <c:orientation val="minMax"/>
          <c:max val="1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Condensed" panose="020B0502040204020203" pitchFamily="34" charset="0"/>
                    <a:ea typeface="+mn-ea"/>
                    <a:cs typeface="+mn-cs"/>
                  </a:defRPr>
                </a:pPr>
                <a:r>
                  <a:rPr lang="en-US">
                    <a:latin typeface="Bahnschrift Condensed" panose="020B0502040204020203" pitchFamily="34" charset="0"/>
                  </a:rPr>
                  <a:t>Affordable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Condensed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2024706591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IN" sz="1000">
                <a:effectLst/>
                <a:latin typeface="Bahnschrift Condensed" panose="020B0502040204020203" pitchFamily="34" charset="0"/>
              </a:rPr>
              <a:t>Cost, Revenue, and Profit</a:t>
            </a:r>
          </a:p>
        </c:rich>
      </c:tx>
      <c:layout>
        <c:manualLayout>
          <c:xMode val="edge"/>
          <c:yMode val="edge"/>
          <c:x val="0.2277528907508591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spc="100" baseline="0">
              <a:solidFill>
                <a:schemeClr val="lt1">
                  <a:lumMod val="9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502283370621062"/>
          <c:y val="0.17708414517697943"/>
          <c:w val="0.64282152230971124"/>
          <c:h val="0.7069674103237095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Cost</c:v>
                </c:pt>
              </c:strCache>
            </c:strRef>
          </c:tx>
          <c:spPr>
            <a:ln w="34925" cap="rnd">
              <a:solidFill>
                <a:schemeClr val="accent1">
                  <a:tint val="6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elete val="1"/>
          </c:dLbls>
          <c:val>
            <c:numRef>
              <c:f>Sheet1!$B$2:$B$6</c:f>
              <c:numCache>
                <c:formatCode>General</c:formatCode>
                <c:ptCount val="5"/>
                <c:pt idx="0">
                  <c:v>34.35</c:v>
                </c:pt>
                <c:pt idx="1">
                  <c:v>37.409999999999997</c:v>
                </c:pt>
                <c:pt idx="2">
                  <c:v>39.869999999999997</c:v>
                </c:pt>
                <c:pt idx="3">
                  <c:v>41.42</c:v>
                </c:pt>
                <c:pt idx="4">
                  <c:v>41.83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ED7-4535-B7EC-0070016E6F0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Revenue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elete val="1"/>
          </c:dLbls>
          <c:val>
            <c:numRef>
              <c:f>Sheet1!$C$2:$C$6</c:f>
              <c:numCache>
                <c:formatCode>General</c:formatCode>
                <c:ptCount val="5"/>
                <c:pt idx="0">
                  <c:v>0.8</c:v>
                </c:pt>
                <c:pt idx="1">
                  <c:v>48.76</c:v>
                </c:pt>
                <c:pt idx="2">
                  <c:v>132.53</c:v>
                </c:pt>
                <c:pt idx="3">
                  <c:v>207</c:v>
                </c:pt>
                <c:pt idx="4">
                  <c:v>268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D7-4535-B7EC-0070016E6F0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Profit</c:v>
                </c:pt>
              </c:strCache>
            </c:strRef>
          </c:tx>
          <c:spPr>
            <a:ln w="34925" cap="rnd">
              <a:solidFill>
                <a:schemeClr val="accent1">
                  <a:shade val="6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elete val="1"/>
          </c:dLbls>
          <c:val>
            <c:numRef>
              <c:f>Sheet1!$D$2:$D$6</c:f>
              <c:numCache>
                <c:formatCode>General</c:formatCode>
                <c:ptCount val="5"/>
                <c:pt idx="0">
                  <c:v>-33.4</c:v>
                </c:pt>
                <c:pt idx="1">
                  <c:v>11.34</c:v>
                </c:pt>
                <c:pt idx="2">
                  <c:v>92.67</c:v>
                </c:pt>
                <c:pt idx="3">
                  <c:v>165.5</c:v>
                </c:pt>
                <c:pt idx="4">
                  <c:v>225.67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ED7-4535-B7EC-0070016E6F0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969204400"/>
        <c:axId val="1969198992"/>
      </c:lineChart>
      <c:catAx>
        <c:axId val="1969204400"/>
        <c:scaling>
          <c:orientation val="minMax"/>
        </c:scaling>
        <c:delete val="0"/>
        <c:axPos val="b"/>
        <c:majorTickMark val="none"/>
        <c:minorTickMark val="none"/>
        <c:tickLblPos val="low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Bahnschrift Condensed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1969198992"/>
        <c:crosses val="autoZero"/>
        <c:auto val="1"/>
        <c:lblAlgn val="ctr"/>
        <c:lblOffset val="100"/>
        <c:noMultiLvlLbl val="0"/>
      </c:catAx>
      <c:valAx>
        <c:axId val="1969198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800">
                    <a:latin typeface="Bahnschrift Condensed" panose="020B0502040204020203" pitchFamily="34" charset="0"/>
                  </a:rPr>
                  <a:t>Cost in Millions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Bahnschrift Condensed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1969204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8229661476364531"/>
          <c:y val="0.30124624020537571"/>
          <c:w val="0.20227793611688114"/>
          <c:h val="0.57101653351725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lt1">
                  <a:lumMod val="85000"/>
                </a:schemeClr>
              </a:solidFill>
              <a:latin typeface="Bahnschrift Condensed" panose="020B0502040204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200">
                <a:effectLst/>
                <a:latin typeface="Bahnschrift Condensed" panose="020B0502040204020203" pitchFamily="34" charset="0"/>
              </a:rPr>
              <a:t>Growth per Year</a:t>
            </a:r>
          </a:p>
        </c:rich>
      </c:tx>
      <c:layout>
        <c:manualLayout>
          <c:xMode val="edge"/>
          <c:yMode val="edge"/>
          <c:x val="0.37393974331452773"/>
          <c:y val="4.3443607119278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Cost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c:spPr>
          <c:invertIfNegative val="0"/>
          <c:cat>
            <c:strRef>
              <c:f>Sheet1!$B$1:$G$1</c:f>
              <c:strCache>
                <c:ptCount val="6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  <c:pt idx="4">
                  <c:v>Year 5</c:v>
                </c:pt>
                <c:pt idx="5">
                  <c:v>Total</c:v>
                </c:pt>
              </c:strCache>
            </c:strRef>
          </c:cat>
          <c:val>
            <c:numRef>
              <c:f>Sheet1!$B$2:$G$2</c:f>
              <c:numCache>
                <c:formatCode>0.00</c:formatCode>
                <c:ptCount val="6"/>
                <c:pt idx="0">
                  <c:v>34352000</c:v>
                </c:pt>
                <c:pt idx="1">
                  <c:v>37415000</c:v>
                </c:pt>
                <c:pt idx="2">
                  <c:v>39866333</c:v>
                </c:pt>
                <c:pt idx="3">
                  <c:v>41426333</c:v>
                </c:pt>
                <c:pt idx="4">
                  <c:v>41834333</c:v>
                </c:pt>
                <c:pt idx="5">
                  <c:v>194894000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E8-4CAE-9223-B8EC9D27A8EF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Total Revenue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c:spPr>
          <c:invertIfNegative val="0"/>
          <c:cat>
            <c:strRef>
              <c:f>Sheet1!$B$1:$G$1</c:f>
              <c:strCache>
                <c:ptCount val="6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  <c:pt idx="4">
                  <c:v>Year 5</c:v>
                </c:pt>
                <c:pt idx="5">
                  <c:v>Total</c:v>
                </c:pt>
              </c:strCache>
            </c:strRef>
          </c:cat>
          <c:val>
            <c:numRef>
              <c:f>Sheet1!$B$3:$G$3</c:f>
              <c:numCache>
                <c:formatCode>0.00</c:formatCode>
                <c:ptCount val="6"/>
                <c:pt idx="0">
                  <c:v>950000</c:v>
                </c:pt>
                <c:pt idx="1">
                  <c:v>48760000</c:v>
                </c:pt>
                <c:pt idx="2">
                  <c:v>132532000</c:v>
                </c:pt>
                <c:pt idx="3">
                  <c:v>206992400</c:v>
                </c:pt>
                <c:pt idx="4">
                  <c:v>267494680</c:v>
                </c:pt>
                <c:pt idx="5">
                  <c:v>656729080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E8-4CAE-9223-B8EC9D27A8EF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Profit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100000"/>
                    <a:shade val="100000"/>
                    <a:satMod val="130000"/>
                  </a:schemeClr>
                </a:gs>
                <a:gs pos="100000">
                  <a:schemeClr val="accent5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c:spPr>
          <c:invertIfNegative val="0"/>
          <c:cat>
            <c:strRef>
              <c:f>Sheet1!$B$1:$G$1</c:f>
              <c:strCache>
                <c:ptCount val="6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  <c:pt idx="4">
                  <c:v>Year 5</c:v>
                </c:pt>
                <c:pt idx="5">
                  <c:v>Total</c:v>
                </c:pt>
              </c:strCache>
            </c:strRef>
          </c:cat>
          <c:val>
            <c:numRef>
              <c:f>Sheet1!$B$4:$G$4</c:f>
              <c:numCache>
                <c:formatCode>0.00</c:formatCode>
                <c:ptCount val="6"/>
                <c:pt idx="0">
                  <c:v>-33402000</c:v>
                </c:pt>
                <c:pt idx="1">
                  <c:v>11345000</c:v>
                </c:pt>
                <c:pt idx="2">
                  <c:v>92665667</c:v>
                </c:pt>
                <c:pt idx="3">
                  <c:v>165566067</c:v>
                </c:pt>
                <c:pt idx="4">
                  <c:v>225660347</c:v>
                </c:pt>
                <c:pt idx="5">
                  <c:v>461835080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E8-4CAE-9223-B8EC9D27A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893082831"/>
        <c:axId val="1893087407"/>
        <c:axId val="0"/>
      </c:bar3DChart>
      <c:catAx>
        <c:axId val="1893082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Bahnschrift Condensed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1893087407"/>
        <c:crosses val="autoZero"/>
        <c:auto val="1"/>
        <c:lblAlgn val="ctr"/>
        <c:lblOffset val="100"/>
        <c:noMultiLvlLbl val="0"/>
      </c:catAx>
      <c:valAx>
        <c:axId val="1893087407"/>
        <c:scaling>
          <c:orientation val="minMax"/>
        </c:scaling>
        <c:delete val="0"/>
        <c:axPos val="l"/>
        <c:majorGridlines>
          <c:spPr>
            <a:ln w="0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Bahnschrift Condensed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1893082831"/>
        <c:crosses val="autoZero"/>
        <c:crossBetween val="between"/>
        <c:dispUnits>
          <c:builtInUnit val="millions"/>
          <c:dispUnitsLbl>
            <c:layout>
              <c:manualLayout>
                <c:xMode val="edge"/>
                <c:yMode val="edge"/>
                <c:x val="0.18989949179074417"/>
                <c:y val="0.12424486801011178"/>
              </c:manualLayout>
            </c:layout>
            <c:tx>
              <c:rich>
                <a:bodyPr rot="0" spcFirstLastPara="1" vertOverflow="ellipsis" wrap="square" anchor="ctr" anchorCtr="1"/>
                <a:lstStyle/>
                <a:p>
                  <a:pPr>
                    <a:defRPr sz="9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IN">
                      <a:latin typeface="Bahnschrift Condensed" panose="020B0502040204020203" pitchFamily="34" charset="0"/>
                    </a:rPr>
                    <a:t>Millions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Bahnschrift Condensed" panose="020B0502040204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0.21792</cdr:x>
      <cdr:y>0.37529</cdr:y>
    </cdr:from>
    <cdr:to>
      <cdr:x>0.47572</cdr:x>
      <cdr:y>0.47252</cdr:y>
    </cdr:to>
    <cdr:sp macro="" textlink="">
      <cdr:nvSpPr>
        <cdr:cNvPr id="2" name="TextBox 7">
          <a:extLst xmlns:a="http://schemas.openxmlformats.org/drawingml/2006/main">
            <a:ext uri="{FF2B5EF4-FFF2-40B4-BE49-F238E27FC236}">
              <a16:creationId xmlns:a16="http://schemas.microsoft.com/office/drawing/2014/main" id="{BE15B709-3437-48F0-855F-478ACB657621}"/>
            </a:ext>
          </a:extLst>
        </cdr:cNvPr>
        <cdr:cNvSpPr txBox="1"/>
      </cdr:nvSpPr>
      <cdr:spPr>
        <a:xfrm xmlns:a="http://schemas.openxmlformats.org/drawingml/2006/main">
          <a:off x="658805" y="831532"/>
          <a:ext cx="779381" cy="21544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r>
            <a:rPr lang="en-IN" sz="800" dirty="0">
              <a:solidFill>
                <a:schemeClr val="bg1"/>
              </a:solidFill>
              <a:latin typeface="Bahnschrift Condensed" panose="020B0502040204020203" pitchFamily="34" charset="0"/>
            </a:rPr>
            <a:t>Break-even Point</a:t>
          </a:r>
        </a:p>
      </cdr:txBody>
    </cdr:sp>
  </cdr:relSizeAnchor>
  <cdr:relSizeAnchor xmlns:cdr="http://schemas.openxmlformats.org/drawingml/2006/chartDrawing">
    <cdr:from>
      <cdr:x>0.34582</cdr:x>
      <cdr:y>0.47631</cdr:y>
    </cdr:from>
    <cdr:to>
      <cdr:x>0.43656</cdr:x>
      <cdr:y>0.69297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EDC240DD-7F93-4D9E-B9BD-49DDC0EC0BB9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1045464" y="1055370"/>
          <a:ext cx="274320" cy="480060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bd3cc1285d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bd3cc1285d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Suppliers involved are Infrastructure providers and technology partners and because of high transaction volumes, the bargaining power is considered high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Customers doesn’t have an array of options and hence this factor is considered Low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There are few companies that are providing payment security but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itand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 hence threat remains High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tx1">
                    <a:lumMod val="75000"/>
                  </a:schemeClr>
                </a:solidFill>
                <a:latin typeface="Bahnschrift Condensed" panose="020B0502040204020203" pitchFamily="34" charset="0"/>
              </a:rPr>
              <a:t>Availability of substitutes remains low as this is an intermediate layer of security between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Gaming industry has evolved to be a place of high competition and direct rivals like EA, Ubisoft, SONY, and Nintendo have made the classification to be High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4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241225" y="1310875"/>
            <a:ext cx="6509100" cy="2521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▪"/>
              <a:defRPr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1560175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3996525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3"/>
          </p:nvPr>
        </p:nvSpPr>
        <p:spPr>
          <a:xfrm>
            <a:off x="6432874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92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6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rushikeshbharat.kumbhar@utdallas.edu" TargetMode="External"/><Relationship Id="rId3" Type="http://schemas.openxmlformats.org/officeDocument/2006/relationships/hyperlink" Target="mailto:garimaa.gupta2@utdallas.edu" TargetMode="External"/><Relationship Id="rId7" Type="http://schemas.openxmlformats.org/officeDocument/2006/relationships/hyperlink" Target="mailto:ravikiranramchandra.pise@utdallas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ohammedayan.khan@utdallas.edu" TargetMode="External"/><Relationship Id="rId5" Type="http://schemas.openxmlformats.org/officeDocument/2006/relationships/hyperlink" Target="mailto:manthan.vaghani@utdallas.edu" TargetMode="External"/><Relationship Id="rId4" Type="http://schemas.openxmlformats.org/officeDocument/2006/relationships/hyperlink" Target="mailto:karan.desai@utdallas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2231557" y="1102521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err="1">
                <a:latin typeface="Bahnschrift Condensed" panose="020B0502040204020203" pitchFamily="34" charset="0"/>
              </a:rPr>
              <a:t>Anzen</a:t>
            </a:r>
            <a:br>
              <a:rPr lang="en-US" sz="2000" dirty="0">
                <a:latin typeface="Bahnschrift Condensed" panose="020B0502040204020203" pitchFamily="34" charset="0"/>
              </a:rPr>
            </a:br>
            <a:endParaRPr lang="en-US" sz="2000" dirty="0">
              <a:latin typeface="Bahnschrift Condense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69EDD2-88E3-4237-8097-083AE3E561AD}"/>
              </a:ext>
            </a:extLst>
          </p:cNvPr>
          <p:cNvSpPr txBox="1"/>
          <p:nvPr/>
        </p:nvSpPr>
        <p:spPr>
          <a:xfrm>
            <a:off x="2231557" y="2627981"/>
            <a:ext cx="4202220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Garima Gupta </a:t>
            </a:r>
            <a:r>
              <a:rPr lang="en-IN" sz="1200">
                <a:solidFill>
                  <a:schemeClr val="tx1"/>
                </a:solidFill>
                <a:latin typeface="Bahnschrift Condensed" panose="020B0502040204020203" pitchFamily="34" charset="0"/>
              </a:rPr>
              <a:t> </a:t>
            </a:r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| </a:t>
            </a:r>
            <a:r>
              <a:rPr lang="en-IN" sz="1200">
                <a:solidFill>
                  <a:schemeClr val="bg1"/>
                </a:solidFill>
                <a:latin typeface="Bahnschrift Condensed" panose="020B0502040204020203" pitchFamily="34" charset="0"/>
              </a:rPr>
              <a:t>945-217-0009</a:t>
            </a:r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 | </a:t>
            </a:r>
            <a:r>
              <a:rPr lang="en-IN" sz="1200">
                <a:solidFill>
                  <a:schemeClr val="tx1"/>
                </a:solidFill>
                <a:latin typeface="Bahnschrift Condensed" panose="020B0502040204020203" pitchFamily="34" charset="0"/>
              </a:rPr>
              <a:t> </a:t>
            </a:r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garima.gupta2@utdallas.edu</a:t>
            </a:r>
            <a:endParaRPr lang="en-IN" sz="1200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  <a:p>
            <a:pPr algn="l"/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Karan Desai </a:t>
            </a:r>
            <a:r>
              <a:rPr lang="en-IN" sz="1200">
                <a:solidFill>
                  <a:schemeClr val="tx1"/>
                </a:solidFill>
                <a:latin typeface="Bahnschrift Condensed" panose="020B0502040204020203" pitchFamily="34" charset="0"/>
              </a:rPr>
              <a:t> </a:t>
            </a:r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| </a:t>
            </a:r>
            <a:r>
              <a:rPr lang="en-IN" sz="1200">
                <a:solidFill>
                  <a:schemeClr val="bg1"/>
                </a:solidFill>
                <a:latin typeface="Bahnschrift Condensed" panose="020B0502040204020203" pitchFamily="34" charset="0"/>
              </a:rPr>
              <a:t>980-319-2650</a:t>
            </a:r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 |</a:t>
            </a:r>
            <a:r>
              <a:rPr lang="en-IN" sz="1200">
                <a:solidFill>
                  <a:schemeClr val="tx1"/>
                </a:solidFill>
                <a:latin typeface="Bahnschrift Condensed" panose="020B0502040204020203" pitchFamily="34" charset="0"/>
              </a:rPr>
              <a:t> </a:t>
            </a:r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 </a:t>
            </a:r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karan.desai@utdallas.edu</a:t>
            </a:r>
            <a:endParaRPr lang="en-IN" sz="1200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  <a:p>
            <a:pPr algn="l"/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Manthan </a:t>
            </a:r>
            <a:r>
              <a:rPr lang="en-IN" sz="1200" err="1">
                <a:solidFill>
                  <a:schemeClr val="tx1"/>
                </a:solidFill>
                <a:latin typeface="Bahnschrift Condensed" panose="020B0502040204020203" pitchFamily="34" charset="0"/>
              </a:rPr>
              <a:t>Vaghani</a:t>
            </a:r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 </a:t>
            </a:r>
            <a:r>
              <a:rPr lang="en-IN" sz="1200">
                <a:solidFill>
                  <a:schemeClr val="tx1"/>
                </a:solidFill>
                <a:latin typeface="Bahnschrift Condensed" panose="020B0502040204020203" pitchFamily="34" charset="0"/>
              </a:rPr>
              <a:t> </a:t>
            </a:r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| </a:t>
            </a:r>
            <a:r>
              <a:rPr lang="en-IN" sz="1200">
                <a:solidFill>
                  <a:schemeClr val="bg1"/>
                </a:solidFill>
                <a:latin typeface="Bahnschrift Condensed" panose="020B0502040204020203" pitchFamily="34" charset="0"/>
              </a:rPr>
              <a:t>469-468-1671</a:t>
            </a:r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 | </a:t>
            </a:r>
            <a:r>
              <a:rPr lang="en-IN" sz="1200">
                <a:solidFill>
                  <a:schemeClr val="tx1"/>
                </a:solidFill>
                <a:latin typeface="Bahnschrift Condensed" panose="020B0502040204020203" pitchFamily="34" charset="0"/>
              </a:rPr>
              <a:t> </a:t>
            </a:r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manthan.vaghani@utdallas.edu</a:t>
            </a:r>
            <a:endParaRPr lang="en-IN" sz="1200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  <a:p>
            <a:pPr algn="l"/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Mohammed </a:t>
            </a:r>
            <a:r>
              <a:rPr lang="en-IN" sz="1200">
                <a:solidFill>
                  <a:schemeClr val="tx1"/>
                </a:solidFill>
                <a:latin typeface="Bahnschrift Condensed" panose="020B0502040204020203" pitchFamily="34" charset="0"/>
              </a:rPr>
              <a:t>Ayan</a:t>
            </a:r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 Khan </a:t>
            </a:r>
            <a:r>
              <a:rPr lang="en-IN" sz="1200">
                <a:solidFill>
                  <a:schemeClr val="tx1"/>
                </a:solidFill>
                <a:latin typeface="Bahnschrift Condensed" panose="020B0502040204020203" pitchFamily="34" charset="0"/>
              </a:rPr>
              <a:t> </a:t>
            </a:r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| </a:t>
            </a:r>
            <a:r>
              <a:rPr lang="en-IN" sz="1200">
                <a:solidFill>
                  <a:schemeClr val="bg1"/>
                </a:solidFill>
                <a:latin typeface="Bahnschrift Condensed" panose="020B0502040204020203" pitchFamily="34" charset="0"/>
              </a:rPr>
              <a:t>469-924-7029</a:t>
            </a:r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 | </a:t>
            </a:r>
            <a:r>
              <a:rPr lang="en-IN" sz="1200">
                <a:solidFill>
                  <a:schemeClr val="tx1"/>
                </a:solidFill>
                <a:latin typeface="Bahnschrift Condensed" panose="020B0502040204020203" pitchFamily="34" charset="0"/>
              </a:rPr>
              <a:t> </a:t>
            </a:r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mohammedayan.khan@utdallas.edu</a:t>
            </a:r>
            <a:endParaRPr lang="en-IN" sz="1200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  <a:p>
            <a:pPr algn="l"/>
            <a:r>
              <a:rPr lang="en-IN" sz="1200" err="1">
                <a:solidFill>
                  <a:schemeClr val="tx1"/>
                </a:solidFill>
                <a:latin typeface="Bahnschrift Condensed" panose="020B0502040204020203" pitchFamily="34" charset="0"/>
              </a:rPr>
              <a:t>Ravikiran</a:t>
            </a:r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 </a:t>
            </a:r>
            <a:r>
              <a:rPr lang="en-IN" sz="1200" err="1">
                <a:solidFill>
                  <a:schemeClr val="tx1"/>
                </a:solidFill>
                <a:latin typeface="Bahnschrift Condensed" panose="020B0502040204020203" pitchFamily="34" charset="0"/>
              </a:rPr>
              <a:t>Pise</a:t>
            </a:r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 </a:t>
            </a:r>
            <a:r>
              <a:rPr lang="en-IN" sz="1200">
                <a:solidFill>
                  <a:schemeClr val="tx1"/>
                </a:solidFill>
                <a:latin typeface="Bahnschrift Condensed" panose="020B0502040204020203" pitchFamily="34" charset="0"/>
              </a:rPr>
              <a:t> </a:t>
            </a:r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| </a:t>
            </a:r>
            <a:r>
              <a:rPr lang="en-IN" sz="1200">
                <a:solidFill>
                  <a:schemeClr val="bg1"/>
                </a:solidFill>
                <a:latin typeface="Bahnschrift Condensed" panose="020B0502040204020203" pitchFamily="34" charset="0"/>
              </a:rPr>
              <a:t>469-473-1826</a:t>
            </a:r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 | </a:t>
            </a:r>
            <a:r>
              <a:rPr lang="en-IN" sz="1200">
                <a:solidFill>
                  <a:schemeClr val="tx1"/>
                </a:solidFill>
                <a:latin typeface="Bahnschrift Condensed" panose="020B0502040204020203" pitchFamily="34" charset="0"/>
              </a:rPr>
              <a:t> </a:t>
            </a:r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ravikiranramchandra.pise@utdallas.edu</a:t>
            </a:r>
            <a:endParaRPr lang="en-IN" sz="1200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  <a:p>
            <a:pPr algn="l"/>
            <a:r>
              <a:rPr lang="en-IN" sz="1200" err="1">
                <a:solidFill>
                  <a:schemeClr val="tx1"/>
                </a:solidFill>
                <a:latin typeface="Bahnschrift Condensed" panose="020B0502040204020203" pitchFamily="34" charset="0"/>
              </a:rPr>
              <a:t>Rushikesh</a:t>
            </a:r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 </a:t>
            </a:r>
            <a:r>
              <a:rPr lang="en-IN" sz="1200" err="1">
                <a:solidFill>
                  <a:schemeClr val="tx1"/>
                </a:solidFill>
                <a:latin typeface="Bahnschrift Condensed" panose="020B0502040204020203" pitchFamily="34" charset="0"/>
              </a:rPr>
              <a:t>Kumbhar</a:t>
            </a:r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 </a:t>
            </a:r>
            <a:r>
              <a:rPr lang="en-IN" sz="1200">
                <a:solidFill>
                  <a:schemeClr val="tx1"/>
                </a:solidFill>
                <a:latin typeface="Bahnschrift Condensed" panose="020B0502040204020203" pitchFamily="34" charset="0"/>
              </a:rPr>
              <a:t> </a:t>
            </a:r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| </a:t>
            </a:r>
            <a:r>
              <a:rPr lang="en-IN" sz="1200">
                <a:solidFill>
                  <a:schemeClr val="bg1"/>
                </a:solidFill>
                <a:latin typeface="Bahnschrift Condensed" panose="020B0502040204020203" pitchFamily="34" charset="0"/>
              </a:rPr>
              <a:t>469-579-0841</a:t>
            </a:r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 |</a:t>
            </a:r>
            <a:r>
              <a:rPr lang="en-IN" sz="1200">
                <a:solidFill>
                  <a:schemeClr val="tx1"/>
                </a:solidFill>
                <a:latin typeface="Bahnschrift Condensed" panose="020B0502040204020203" pitchFamily="34" charset="0"/>
              </a:rPr>
              <a:t> </a:t>
            </a:r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 </a:t>
            </a:r>
            <a:r>
              <a:rPr lang="en-IN" sz="1200" dirty="0">
                <a:solidFill>
                  <a:schemeClr val="tx1"/>
                </a:solidFill>
                <a:latin typeface="Bahnschrift Condensed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rushikeshbharat.kumbhar@utdallas.edu</a:t>
            </a:r>
            <a:endParaRPr lang="en-IN" sz="1200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  <a:p>
            <a:pPr algn="l"/>
            <a:endParaRPr lang="en-IN" sz="1200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398D5-E84E-4E07-9204-980663EE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Bahnschrift Condensed" panose="020B0502040204020203" pitchFamily="34" charset="0"/>
              </a:rPr>
              <a:t>Business Model &amp; Revenue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8A7D3-EBB8-4700-B7AD-5DDDC5E31C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F0D6E2-C4AE-4393-8893-45FDB7507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678505"/>
              </p:ext>
            </p:extLst>
          </p:nvPr>
        </p:nvGraphicFramePr>
        <p:xfrm>
          <a:off x="1506548" y="1273670"/>
          <a:ext cx="7197846" cy="2327011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218393">
                  <a:extLst>
                    <a:ext uri="{9D8B030D-6E8A-4147-A177-3AD203B41FA5}">
                      <a16:colId xmlns:a16="http://schemas.microsoft.com/office/drawing/2014/main" val="2057390540"/>
                    </a:ext>
                  </a:extLst>
                </a:gridCol>
                <a:gridCol w="348390">
                  <a:extLst>
                    <a:ext uri="{9D8B030D-6E8A-4147-A177-3AD203B41FA5}">
                      <a16:colId xmlns:a16="http://schemas.microsoft.com/office/drawing/2014/main" val="2424320274"/>
                    </a:ext>
                  </a:extLst>
                </a:gridCol>
                <a:gridCol w="332107">
                  <a:extLst>
                    <a:ext uri="{9D8B030D-6E8A-4147-A177-3AD203B41FA5}">
                      <a16:colId xmlns:a16="http://schemas.microsoft.com/office/drawing/2014/main" val="2722896455"/>
                    </a:ext>
                  </a:extLst>
                </a:gridCol>
                <a:gridCol w="358154">
                  <a:extLst>
                    <a:ext uri="{9D8B030D-6E8A-4147-A177-3AD203B41FA5}">
                      <a16:colId xmlns:a16="http://schemas.microsoft.com/office/drawing/2014/main" val="1852494041"/>
                    </a:ext>
                  </a:extLst>
                </a:gridCol>
                <a:gridCol w="367925">
                  <a:extLst>
                    <a:ext uri="{9D8B030D-6E8A-4147-A177-3AD203B41FA5}">
                      <a16:colId xmlns:a16="http://schemas.microsoft.com/office/drawing/2014/main" val="295401153"/>
                    </a:ext>
                  </a:extLst>
                </a:gridCol>
                <a:gridCol w="354902">
                  <a:extLst>
                    <a:ext uri="{9D8B030D-6E8A-4147-A177-3AD203B41FA5}">
                      <a16:colId xmlns:a16="http://schemas.microsoft.com/office/drawing/2014/main" val="1679288658"/>
                    </a:ext>
                  </a:extLst>
                </a:gridCol>
                <a:gridCol w="338619">
                  <a:extLst>
                    <a:ext uri="{9D8B030D-6E8A-4147-A177-3AD203B41FA5}">
                      <a16:colId xmlns:a16="http://schemas.microsoft.com/office/drawing/2014/main" val="110380209"/>
                    </a:ext>
                  </a:extLst>
                </a:gridCol>
                <a:gridCol w="338619">
                  <a:extLst>
                    <a:ext uri="{9D8B030D-6E8A-4147-A177-3AD203B41FA5}">
                      <a16:colId xmlns:a16="http://schemas.microsoft.com/office/drawing/2014/main" val="3445536770"/>
                    </a:ext>
                  </a:extLst>
                </a:gridCol>
                <a:gridCol w="345132">
                  <a:extLst>
                    <a:ext uri="{9D8B030D-6E8A-4147-A177-3AD203B41FA5}">
                      <a16:colId xmlns:a16="http://schemas.microsoft.com/office/drawing/2014/main" val="87396227"/>
                    </a:ext>
                  </a:extLst>
                </a:gridCol>
                <a:gridCol w="790114">
                  <a:extLst>
                    <a:ext uri="{9D8B030D-6E8A-4147-A177-3AD203B41FA5}">
                      <a16:colId xmlns:a16="http://schemas.microsoft.com/office/drawing/2014/main" val="3292514876"/>
                    </a:ext>
                  </a:extLst>
                </a:gridCol>
                <a:gridCol w="668559">
                  <a:extLst>
                    <a:ext uri="{9D8B030D-6E8A-4147-A177-3AD203B41FA5}">
                      <a16:colId xmlns:a16="http://schemas.microsoft.com/office/drawing/2014/main" val="3200156673"/>
                    </a:ext>
                  </a:extLst>
                </a:gridCol>
                <a:gridCol w="736932">
                  <a:extLst>
                    <a:ext uri="{9D8B030D-6E8A-4147-A177-3AD203B41FA5}">
                      <a16:colId xmlns:a16="http://schemas.microsoft.com/office/drawing/2014/main" val="1666531135"/>
                    </a:ext>
                  </a:extLst>
                </a:gridCol>
              </a:tblGrid>
              <a:tr h="171610">
                <a:tc>
                  <a:txBody>
                    <a:bodyPr/>
                    <a:lstStyle/>
                    <a:p>
                      <a:pPr algn="ctr" fontAlgn="b"/>
                      <a:endParaRPr lang="en-IN" sz="10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YEAR 1 (in $M)</a:t>
                      </a:r>
                      <a:endParaRPr lang="en-IN" sz="10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YEAR 2 (in $M)</a:t>
                      </a:r>
                      <a:endParaRPr lang="en-IN" sz="10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YEAR 3 (in $M)</a:t>
                      </a:r>
                      <a:endParaRPr lang="en-IN" sz="10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YEAR 4 (in $M)</a:t>
                      </a:r>
                      <a:endParaRPr lang="en-IN" sz="10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YEAR 5 (in $M)</a:t>
                      </a:r>
                      <a:endParaRPr lang="en-IN" sz="10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740733"/>
                  </a:ext>
                </a:extLst>
              </a:tr>
              <a:tr h="120815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QTR 1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QTR 2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QTR 3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QTR 4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QTR 1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QTR 2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QTR 3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QTR 4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YEAR 3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YEAR 4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YEAR 5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173399"/>
                  </a:ext>
                </a:extLst>
              </a:tr>
              <a:tr h="120815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1" u="sng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REVENUE FROM CUSTOMERS</a:t>
                      </a:r>
                      <a:endParaRPr lang="en-IN" sz="800" b="1" i="0" u="sng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594946"/>
                  </a:ext>
                </a:extLst>
              </a:tr>
              <a:tr h="211937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&lt;1 million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0.3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0.3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0.3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0.3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0.3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0.9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0.72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0.6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090587"/>
                  </a:ext>
                </a:extLst>
              </a:tr>
              <a:tr h="211937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1 million to 10 million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0.5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2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2.5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2.5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7.5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6.5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5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18606"/>
                  </a:ext>
                </a:extLst>
              </a:tr>
              <a:tr h="211937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10 million to 50 million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2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2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4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10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12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12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881485"/>
                  </a:ext>
                </a:extLst>
              </a:tr>
              <a:tr h="211937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50 million to 100 million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5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5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35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40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40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195963"/>
                  </a:ext>
                </a:extLst>
              </a:tr>
              <a:tr h="211937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100 million to 500 million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10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10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30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40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50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062766"/>
                  </a:ext>
                </a:extLst>
              </a:tr>
              <a:tr h="211937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&gt;500 million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15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15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15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987278"/>
                  </a:ext>
                </a:extLst>
              </a:tr>
              <a:tr h="21193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sng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TOTAL REVENUE BY NEW CUSTOMER</a:t>
                      </a:r>
                      <a:endParaRPr lang="en-US" sz="800" b="1" i="0" u="sng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0.8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2.3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4.3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19.8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21.8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98.4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114.22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122.6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916938"/>
                  </a:ext>
                </a:extLst>
              </a:tr>
              <a:tr h="211937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1" u="sng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RETENTION REVENUE(OLD CUSTOMER)</a:t>
                      </a:r>
                      <a:endParaRPr lang="en-IN" sz="800" b="1" i="0" u="sng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19.04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28.6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88.9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142.4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715330"/>
                  </a:ext>
                </a:extLst>
              </a:tr>
              <a:tr h="211937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NET REVENUE (A)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-  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0.8 M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2.3 M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4.3 M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19.8 M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40.9 M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127 M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203.1 M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265 M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2064" marR="2064" marT="2064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71777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C2AA94-0123-44CD-92E7-F995A71B3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195571"/>
              </p:ext>
            </p:extLst>
          </p:nvPr>
        </p:nvGraphicFramePr>
        <p:xfrm>
          <a:off x="1509083" y="3690846"/>
          <a:ext cx="4687219" cy="1330758"/>
        </p:xfrm>
        <a:graphic>
          <a:graphicData uri="http://schemas.openxmlformats.org/drawingml/2006/table">
            <a:tbl>
              <a:tblPr>
                <a:tableStyleId>{D03447BB-5D67-496B-8E87-E561075AD55C}</a:tableStyleId>
              </a:tblPr>
              <a:tblGrid>
                <a:gridCol w="1348547">
                  <a:extLst>
                    <a:ext uri="{9D8B030D-6E8A-4147-A177-3AD203B41FA5}">
                      <a16:colId xmlns:a16="http://schemas.microsoft.com/office/drawing/2014/main" val="3249680340"/>
                    </a:ext>
                  </a:extLst>
                </a:gridCol>
                <a:gridCol w="907140">
                  <a:extLst>
                    <a:ext uri="{9D8B030D-6E8A-4147-A177-3AD203B41FA5}">
                      <a16:colId xmlns:a16="http://schemas.microsoft.com/office/drawing/2014/main" val="3321158590"/>
                    </a:ext>
                  </a:extLst>
                </a:gridCol>
                <a:gridCol w="460839">
                  <a:extLst>
                    <a:ext uri="{9D8B030D-6E8A-4147-A177-3AD203B41FA5}">
                      <a16:colId xmlns:a16="http://schemas.microsoft.com/office/drawing/2014/main" val="2184660094"/>
                    </a:ext>
                  </a:extLst>
                </a:gridCol>
                <a:gridCol w="497222">
                  <a:extLst>
                    <a:ext uri="{9D8B030D-6E8A-4147-A177-3AD203B41FA5}">
                      <a16:colId xmlns:a16="http://schemas.microsoft.com/office/drawing/2014/main" val="3834625604"/>
                    </a:ext>
                  </a:extLst>
                </a:gridCol>
                <a:gridCol w="509348">
                  <a:extLst>
                    <a:ext uri="{9D8B030D-6E8A-4147-A177-3AD203B41FA5}">
                      <a16:colId xmlns:a16="http://schemas.microsoft.com/office/drawing/2014/main" val="4286355720"/>
                    </a:ext>
                  </a:extLst>
                </a:gridCol>
                <a:gridCol w="491157">
                  <a:extLst>
                    <a:ext uri="{9D8B030D-6E8A-4147-A177-3AD203B41FA5}">
                      <a16:colId xmlns:a16="http://schemas.microsoft.com/office/drawing/2014/main" val="1596897232"/>
                    </a:ext>
                  </a:extLst>
                </a:gridCol>
                <a:gridCol w="472966">
                  <a:extLst>
                    <a:ext uri="{9D8B030D-6E8A-4147-A177-3AD203B41FA5}">
                      <a16:colId xmlns:a16="http://schemas.microsoft.com/office/drawing/2014/main" val="3920243894"/>
                    </a:ext>
                  </a:extLst>
                </a:gridCol>
              </a:tblGrid>
              <a:tr h="120978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00" u="none" strike="noStrike"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Year 1  (in $M)</a:t>
                      </a:r>
                      <a:endParaRPr lang="en-IN" sz="7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Year 2 (in $M) </a:t>
                      </a:r>
                      <a:endParaRPr lang="en-IN" sz="7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Year 3 (in $M) </a:t>
                      </a:r>
                      <a:endParaRPr lang="en-IN" sz="7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Year 4 (in $M)</a:t>
                      </a:r>
                      <a:endParaRPr lang="en-IN" sz="7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Year 5 (in $M)</a:t>
                      </a:r>
                      <a:endParaRPr lang="en-IN" sz="7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Total (in $M)</a:t>
                      </a:r>
                      <a:endParaRPr lang="en-IN" sz="7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424994"/>
                  </a:ext>
                </a:extLst>
              </a:tr>
              <a:tr h="120978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750" u="sng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COGS</a:t>
                      </a:r>
                      <a:endParaRPr lang="en-IN" sz="750" b="1" i="0" u="sng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3929" marT="3929" marB="0" anchor="b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515712"/>
                  </a:ext>
                </a:extLst>
              </a:tr>
              <a:tr h="120978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INFRASTRUCTURE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3929" marT="3929" marB="0" anchor="b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22.3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24.4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31.77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31.77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31.77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142.01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508813"/>
                  </a:ext>
                </a:extLst>
              </a:tr>
              <a:tr h="120978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3929" marT="3929" marB="0" anchor="b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693592"/>
                  </a:ext>
                </a:extLst>
              </a:tr>
              <a:tr h="120978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750" u="sng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TOTAL DEVELOPMENT COST</a:t>
                      </a:r>
                      <a:endParaRPr lang="en-IN" sz="750" b="1" i="0" u="sng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3929" marT="3929" marB="0" anchor="b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00802"/>
                  </a:ext>
                </a:extLst>
              </a:tr>
              <a:tr h="120978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Development 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3929" marT="3929" marB="0" anchor="b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1.93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4.83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6.53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7.68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8.02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27.54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990524"/>
                  </a:ext>
                </a:extLst>
              </a:tr>
              <a:tr h="120978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Legal 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3929" marT="3929" marB="0" anchor="b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0.13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0.29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0.36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0.36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0.36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1.49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402547"/>
                  </a:ext>
                </a:extLst>
              </a:tr>
              <a:tr h="120978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Client Support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3929" marT="3929" marB="0" anchor="b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0.12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0.48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0.72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1.08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1.08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3.48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940997"/>
                  </a:ext>
                </a:extLst>
              </a:tr>
              <a:tr h="120978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3929" marT="3929" marB="0" anchor="b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96019"/>
                  </a:ext>
                </a:extLst>
              </a:tr>
              <a:tr h="120978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750" u="sng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MARKETING COST (SG&amp;A)</a:t>
                      </a:r>
                      <a:endParaRPr lang="en-IN" sz="750" b="0" i="0" u="sng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3929" marT="3929" marB="0" anchor="b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812672"/>
                  </a:ext>
                </a:extLst>
              </a:tr>
              <a:tr h="120978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Marketing and Business Development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3929" marT="3929" marB="0" anchor="b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1.12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3.24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1.49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1.54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1.54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75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8.93</a:t>
                      </a:r>
                      <a:endParaRPr lang="en-IN" sz="75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929" marR="3929" marT="3929" marB="0" anchor="b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43120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4796064-AE21-4E06-9EA0-3CFCC6E91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262254"/>
              </p:ext>
            </p:extLst>
          </p:nvPr>
        </p:nvGraphicFramePr>
        <p:xfrm>
          <a:off x="6343291" y="3690845"/>
          <a:ext cx="2361102" cy="1333992"/>
        </p:xfrm>
        <a:graphic>
          <a:graphicData uri="http://schemas.openxmlformats.org/drawingml/2006/table">
            <a:tbl>
              <a:tblPr>
                <a:tableStyleId>{918E7EF0-30BA-47A9-9E73-536E6FB35545}</a:tableStyleId>
              </a:tblPr>
              <a:tblGrid>
                <a:gridCol w="849670">
                  <a:extLst>
                    <a:ext uri="{9D8B030D-6E8A-4147-A177-3AD203B41FA5}">
                      <a16:colId xmlns:a16="http://schemas.microsoft.com/office/drawing/2014/main" val="3173898047"/>
                    </a:ext>
                  </a:extLst>
                </a:gridCol>
                <a:gridCol w="718951">
                  <a:extLst>
                    <a:ext uri="{9D8B030D-6E8A-4147-A177-3AD203B41FA5}">
                      <a16:colId xmlns:a16="http://schemas.microsoft.com/office/drawing/2014/main" val="1613052898"/>
                    </a:ext>
                  </a:extLst>
                </a:gridCol>
                <a:gridCol w="792481">
                  <a:extLst>
                    <a:ext uri="{9D8B030D-6E8A-4147-A177-3AD203B41FA5}">
                      <a16:colId xmlns:a16="http://schemas.microsoft.com/office/drawing/2014/main" val="421307432"/>
                    </a:ext>
                  </a:extLst>
                </a:gridCol>
              </a:tblGrid>
              <a:tr h="203088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9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Component</a:t>
                      </a:r>
                      <a:endParaRPr lang="en-IN" sz="9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5443" marR="5443" marT="5443" marB="0" anchor="ctr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9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Cost per annum</a:t>
                      </a:r>
                      <a:endParaRPr lang="en-IN" sz="9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5443" marR="5443" marT="5443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9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5 year Cost (in $M)</a:t>
                      </a:r>
                      <a:endParaRPr lang="en-IN" sz="9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5443" marR="5443" marT="5443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189245"/>
                  </a:ext>
                </a:extLst>
              </a:tr>
              <a:tr h="12655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AWS EC2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5443" marT="5443" marB="0" anchor="ctr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0.463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5443" marR="5443" marT="5443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2.315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5443" marR="5443" marT="5443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532876"/>
                  </a:ext>
                </a:extLst>
              </a:tr>
              <a:tr h="12655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AWS S3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5443" marT="5443" marB="0" anchor="ctr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0.2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5443" marR="5443" marT="5443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5443" marR="5443" marT="5443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203798"/>
                  </a:ext>
                </a:extLst>
              </a:tr>
              <a:tr h="12655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AWS Blockchain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5443" marT="5443" marB="0" anchor="ctr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0.774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5443" marR="5443" marT="5443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3.87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5443" marR="5443" marT="5443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642164"/>
                  </a:ext>
                </a:extLst>
              </a:tr>
              <a:tr h="155363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Testing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5443" marT="5443" marB="0" anchor="ctr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5443" marR="5443" marT="5443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0.5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5443" marR="5443" marT="5443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563155"/>
                  </a:ext>
                </a:extLst>
              </a:tr>
              <a:tr h="155363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Infra scaling fund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5443" marT="5443" marB="0" anchor="ctr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5443" marR="5443" marT="5443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10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5443" marR="5443" marT="5443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03099"/>
                  </a:ext>
                </a:extLst>
              </a:tr>
              <a:tr h="12655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Edge Infrastructure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5443" marT="5443" marB="0" anchor="ctr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2.4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5443" marR="5443" marT="5443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142.01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5443" marR="5443" marT="5443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139477"/>
                  </a:ext>
                </a:extLst>
              </a:tr>
              <a:tr h="155363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Human Capital Cost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5443" marT="5443" marB="0" anchor="ctr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5443" marR="5443" marT="5443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36.209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5443" marR="5443" marT="5443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126166"/>
                  </a:ext>
                </a:extLst>
              </a:tr>
              <a:tr h="155363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9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Total Cost</a:t>
                      </a:r>
                      <a:endParaRPr lang="en-IN" sz="9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5443" marT="5443" marB="0" anchor="ctr">
                    <a:lnL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9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5443" marR="5443" marT="5443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9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194.894</a:t>
                      </a:r>
                      <a:endParaRPr lang="en-IN" sz="9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5443" marR="5443" marT="5443" marB="0" anchor="ctr">
                    <a:lnL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737510"/>
                  </a:ext>
                </a:extLst>
              </a:tr>
            </a:tbl>
          </a:graphicData>
        </a:graphic>
      </p:graphicFrame>
      <p:grpSp>
        <p:nvGrpSpPr>
          <p:cNvPr id="10" name="Google Shape;991;p49">
            <a:extLst>
              <a:ext uri="{FF2B5EF4-FFF2-40B4-BE49-F238E27FC236}">
                <a16:creationId xmlns:a16="http://schemas.microsoft.com/office/drawing/2014/main" id="{9C1A86E8-6E57-D2D2-B637-CC9DF1DE268A}"/>
              </a:ext>
            </a:extLst>
          </p:cNvPr>
          <p:cNvGrpSpPr/>
          <p:nvPr/>
        </p:nvGrpSpPr>
        <p:grpSpPr>
          <a:xfrm>
            <a:off x="8138941" y="590016"/>
            <a:ext cx="431170" cy="413598"/>
            <a:chOff x="5241175" y="4959100"/>
            <a:chExt cx="539775" cy="517775"/>
          </a:xfrm>
        </p:grpSpPr>
        <p:sp>
          <p:nvSpPr>
            <p:cNvPr id="11" name="Google Shape;992;p49">
              <a:extLst>
                <a:ext uri="{FF2B5EF4-FFF2-40B4-BE49-F238E27FC236}">
                  <a16:creationId xmlns:a16="http://schemas.microsoft.com/office/drawing/2014/main" id="{537413E2-D354-ACD3-C5BB-5D67C1691DE1}"/>
                </a:ext>
              </a:extLst>
            </p:cNvPr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93;p49">
              <a:extLst>
                <a:ext uri="{FF2B5EF4-FFF2-40B4-BE49-F238E27FC236}">
                  <a16:creationId xmlns:a16="http://schemas.microsoft.com/office/drawing/2014/main" id="{DCA1A998-1EF5-1FB6-021D-A9DE555BC9B5}"/>
                </a:ext>
              </a:extLst>
            </p:cNvPr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94;p49">
              <a:extLst>
                <a:ext uri="{FF2B5EF4-FFF2-40B4-BE49-F238E27FC236}">
                  <a16:creationId xmlns:a16="http://schemas.microsoft.com/office/drawing/2014/main" id="{5D27EA70-6F24-17F9-A504-33AA70369B0E}"/>
                </a:ext>
              </a:extLst>
            </p:cNvPr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95;p49">
              <a:extLst>
                <a:ext uri="{FF2B5EF4-FFF2-40B4-BE49-F238E27FC236}">
                  <a16:creationId xmlns:a16="http://schemas.microsoft.com/office/drawing/2014/main" id="{A2F84000-3AE1-6BFF-3500-500D67C6EBF6}"/>
                </a:ext>
              </a:extLst>
            </p:cNvPr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96;p49">
              <a:extLst>
                <a:ext uri="{FF2B5EF4-FFF2-40B4-BE49-F238E27FC236}">
                  <a16:creationId xmlns:a16="http://schemas.microsoft.com/office/drawing/2014/main" id="{3AACCEE2-9C17-09B0-1D33-5BA2C7C0DA7A}"/>
                </a:ext>
              </a:extLst>
            </p:cNvPr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97;p49">
              <a:extLst>
                <a:ext uri="{FF2B5EF4-FFF2-40B4-BE49-F238E27FC236}">
                  <a16:creationId xmlns:a16="http://schemas.microsoft.com/office/drawing/2014/main" id="{1B0BFBEC-174C-1710-5D88-DE2A510C28A9}"/>
                </a:ext>
              </a:extLst>
            </p:cNvPr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780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5C757-90D0-4452-B217-614D2853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Bahnschrift Condensed" panose="020B0502040204020203" pitchFamily="34" charset="0"/>
              </a:rPr>
              <a:t>Financial Projections 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BBB5A-680B-4667-AC91-7B77D17155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DEE066-34C7-4AE5-899E-667CF56D3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894818"/>
              </p:ext>
            </p:extLst>
          </p:nvPr>
        </p:nvGraphicFramePr>
        <p:xfrm>
          <a:off x="1440000" y="1206619"/>
          <a:ext cx="6927622" cy="3873699"/>
        </p:xfrm>
        <a:graphic>
          <a:graphicData uri="http://schemas.openxmlformats.org/drawingml/2006/table">
            <a:tbl>
              <a:tblPr>
                <a:tableStyleId>{0660B408-B3CF-4A94-85FC-2B1E0A45F4A2}</a:tableStyleId>
              </a:tblPr>
              <a:tblGrid>
                <a:gridCol w="1657530">
                  <a:extLst>
                    <a:ext uri="{9D8B030D-6E8A-4147-A177-3AD203B41FA5}">
                      <a16:colId xmlns:a16="http://schemas.microsoft.com/office/drawing/2014/main" val="4227068122"/>
                    </a:ext>
                  </a:extLst>
                </a:gridCol>
                <a:gridCol w="454758">
                  <a:extLst>
                    <a:ext uri="{9D8B030D-6E8A-4147-A177-3AD203B41FA5}">
                      <a16:colId xmlns:a16="http://schemas.microsoft.com/office/drawing/2014/main" val="4115135287"/>
                    </a:ext>
                  </a:extLst>
                </a:gridCol>
                <a:gridCol w="433507">
                  <a:extLst>
                    <a:ext uri="{9D8B030D-6E8A-4147-A177-3AD203B41FA5}">
                      <a16:colId xmlns:a16="http://schemas.microsoft.com/office/drawing/2014/main" val="2978661618"/>
                    </a:ext>
                  </a:extLst>
                </a:gridCol>
                <a:gridCol w="467508">
                  <a:extLst>
                    <a:ext uri="{9D8B030D-6E8A-4147-A177-3AD203B41FA5}">
                      <a16:colId xmlns:a16="http://schemas.microsoft.com/office/drawing/2014/main" val="218098651"/>
                    </a:ext>
                  </a:extLst>
                </a:gridCol>
                <a:gridCol w="480259">
                  <a:extLst>
                    <a:ext uri="{9D8B030D-6E8A-4147-A177-3AD203B41FA5}">
                      <a16:colId xmlns:a16="http://schemas.microsoft.com/office/drawing/2014/main" val="3663515378"/>
                    </a:ext>
                  </a:extLst>
                </a:gridCol>
                <a:gridCol w="463257">
                  <a:extLst>
                    <a:ext uri="{9D8B030D-6E8A-4147-A177-3AD203B41FA5}">
                      <a16:colId xmlns:a16="http://schemas.microsoft.com/office/drawing/2014/main" val="2418140033"/>
                    </a:ext>
                  </a:extLst>
                </a:gridCol>
                <a:gridCol w="442008">
                  <a:extLst>
                    <a:ext uri="{9D8B030D-6E8A-4147-A177-3AD203B41FA5}">
                      <a16:colId xmlns:a16="http://schemas.microsoft.com/office/drawing/2014/main" val="2707801997"/>
                    </a:ext>
                  </a:extLst>
                </a:gridCol>
                <a:gridCol w="442008">
                  <a:extLst>
                    <a:ext uri="{9D8B030D-6E8A-4147-A177-3AD203B41FA5}">
                      <a16:colId xmlns:a16="http://schemas.microsoft.com/office/drawing/2014/main" val="2053430162"/>
                    </a:ext>
                  </a:extLst>
                </a:gridCol>
                <a:gridCol w="450509">
                  <a:extLst>
                    <a:ext uri="{9D8B030D-6E8A-4147-A177-3AD203B41FA5}">
                      <a16:colId xmlns:a16="http://schemas.microsoft.com/office/drawing/2014/main" val="3338724866"/>
                    </a:ext>
                  </a:extLst>
                </a:gridCol>
                <a:gridCol w="586511">
                  <a:extLst>
                    <a:ext uri="{9D8B030D-6E8A-4147-A177-3AD203B41FA5}">
                      <a16:colId xmlns:a16="http://schemas.microsoft.com/office/drawing/2014/main" val="2253499377"/>
                    </a:ext>
                  </a:extLst>
                </a:gridCol>
                <a:gridCol w="501508">
                  <a:extLst>
                    <a:ext uri="{9D8B030D-6E8A-4147-A177-3AD203B41FA5}">
                      <a16:colId xmlns:a16="http://schemas.microsoft.com/office/drawing/2014/main" val="487070064"/>
                    </a:ext>
                  </a:extLst>
                </a:gridCol>
                <a:gridCol w="548259">
                  <a:extLst>
                    <a:ext uri="{9D8B030D-6E8A-4147-A177-3AD203B41FA5}">
                      <a16:colId xmlns:a16="http://schemas.microsoft.com/office/drawing/2014/main" val="3380640045"/>
                    </a:ext>
                  </a:extLst>
                </a:gridCol>
              </a:tblGrid>
              <a:tr h="69011"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Income Statement</a:t>
                      </a:r>
                      <a:endParaRPr lang="en-IN" sz="10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53699"/>
                  </a:ext>
                </a:extLst>
              </a:tr>
              <a:tr h="125949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[USD $ millions]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YEAR 1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YEAR 2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YEAR 3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YEAR 4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YEAR 5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extLst>
                  <a:ext uri="{0D108BD9-81ED-4DB2-BD59-A6C34878D82A}">
                    <a16:rowId xmlns:a16="http://schemas.microsoft.com/office/drawing/2014/main" val="3272351089"/>
                  </a:ext>
                </a:extLst>
              </a:tr>
              <a:tr h="105884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QTR 1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QTR 2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QTR 3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QTR 4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QTR 1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QTR 2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QTR 3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QTR 4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YEAR 3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YEAR 4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YEAR 5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extLst>
                  <a:ext uri="{0D108BD9-81ED-4DB2-BD59-A6C34878D82A}">
                    <a16:rowId xmlns:a16="http://schemas.microsoft.com/office/drawing/2014/main" val="3080164510"/>
                  </a:ext>
                </a:extLst>
              </a:tr>
              <a:tr h="105884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extLst>
                  <a:ext uri="{0D108BD9-81ED-4DB2-BD59-A6C34878D82A}">
                    <a16:rowId xmlns:a16="http://schemas.microsoft.com/office/drawing/2014/main" val="2641583971"/>
                  </a:ext>
                </a:extLst>
              </a:tr>
              <a:tr h="110393">
                <a:tc gridSpan="12">
                  <a:txBody>
                    <a:bodyPr/>
                    <a:lstStyle/>
                    <a:p>
                      <a:pPr algn="l" fontAlgn="b"/>
                      <a:r>
                        <a:rPr lang="en-IN" sz="800" b="1" u="sng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REVENUE FROM CUSTOMERS</a:t>
                      </a:r>
                    </a:p>
                  </a:txBody>
                  <a:tcPr marL="36000" marR="1481" marT="1481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6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6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6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6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6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6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6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6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6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6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IN" sz="6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6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b"/>
                </a:tc>
                <a:extLst>
                  <a:ext uri="{0D108BD9-81ED-4DB2-BD59-A6C34878D82A}">
                    <a16:rowId xmlns:a16="http://schemas.microsoft.com/office/drawing/2014/main" val="1514561709"/>
                  </a:ext>
                </a:extLst>
              </a:tr>
              <a:tr h="105884"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&lt;1 million</a:t>
                      </a:r>
                      <a:endParaRPr lang="en-IN" sz="7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0.3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0.3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0.3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0.3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0.3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0.9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0.72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0.6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extLst>
                  <a:ext uri="{0D108BD9-81ED-4DB2-BD59-A6C34878D82A}">
                    <a16:rowId xmlns:a16="http://schemas.microsoft.com/office/drawing/2014/main" val="3830363155"/>
                  </a:ext>
                </a:extLst>
              </a:tr>
              <a:tr h="105884"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 million to 10 million</a:t>
                      </a:r>
                      <a:endParaRPr lang="en-IN" sz="7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0.5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2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2.5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2.5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7.5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6.5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5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extLst>
                  <a:ext uri="{0D108BD9-81ED-4DB2-BD59-A6C34878D82A}">
                    <a16:rowId xmlns:a16="http://schemas.microsoft.com/office/drawing/2014/main" val="329404185"/>
                  </a:ext>
                </a:extLst>
              </a:tr>
              <a:tr h="105884"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10 million to 50 million</a:t>
                      </a:r>
                      <a:endParaRPr lang="en-IN" sz="7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2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2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4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10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12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12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extLst>
                  <a:ext uri="{0D108BD9-81ED-4DB2-BD59-A6C34878D82A}">
                    <a16:rowId xmlns:a16="http://schemas.microsoft.com/office/drawing/2014/main" val="3147581421"/>
                  </a:ext>
                </a:extLst>
              </a:tr>
              <a:tr h="105884"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50 million to 100 million</a:t>
                      </a:r>
                      <a:endParaRPr lang="en-IN" sz="7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5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5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35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40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40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extLst>
                  <a:ext uri="{0D108BD9-81ED-4DB2-BD59-A6C34878D82A}">
                    <a16:rowId xmlns:a16="http://schemas.microsoft.com/office/drawing/2014/main" val="2075777240"/>
                  </a:ext>
                </a:extLst>
              </a:tr>
              <a:tr h="105884"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100 million to 500 million</a:t>
                      </a:r>
                      <a:endParaRPr lang="en-IN" sz="7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10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10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30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40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50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extLst>
                  <a:ext uri="{0D108BD9-81ED-4DB2-BD59-A6C34878D82A}">
                    <a16:rowId xmlns:a16="http://schemas.microsoft.com/office/drawing/2014/main" val="4262516412"/>
                  </a:ext>
                </a:extLst>
              </a:tr>
              <a:tr h="105884"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&gt;500 million</a:t>
                      </a:r>
                      <a:endParaRPr lang="en-IN" sz="7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15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15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15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extLst>
                  <a:ext uri="{0D108BD9-81ED-4DB2-BD59-A6C34878D82A}">
                    <a16:rowId xmlns:a16="http://schemas.microsoft.com/office/drawing/2014/main" val="4051031915"/>
                  </a:ext>
                </a:extLst>
              </a:tr>
              <a:tr h="105884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83214"/>
                  </a:ext>
                </a:extLst>
              </a:tr>
              <a:tr h="1058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sng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TOTAL REVENUE BY NEW CUSTOMER</a:t>
                      </a:r>
                      <a:endParaRPr lang="en-US" sz="800" b="1" i="0" u="sng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-  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0.8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2.3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4.3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19.8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21.8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98.4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114.22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122.6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6400969"/>
                  </a:ext>
                </a:extLst>
              </a:tr>
              <a:tr h="105884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1" u="sng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sng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567157"/>
                  </a:ext>
                </a:extLst>
              </a:tr>
              <a:tr h="105884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1" u="sng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RETENTION REVENUE(OLD CUSTOMER)</a:t>
                      </a:r>
                      <a:endParaRPr lang="en-IN" sz="800" b="1" i="0" u="sng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-  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19.04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28.6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88.9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142.4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8963706"/>
                  </a:ext>
                </a:extLst>
              </a:tr>
              <a:tr h="105884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086705"/>
                  </a:ext>
                </a:extLst>
              </a:tr>
              <a:tr h="110393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NET REVENUE (A)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-  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0.8 M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2.3 M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4.3 M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19.80 M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40.9 M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127 M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203.1 M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 265 M 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141733"/>
                  </a:ext>
                </a:extLst>
              </a:tr>
              <a:tr h="105884"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u="sng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COGS</a:t>
                      </a:r>
                      <a:endParaRPr lang="en-IN" sz="700" b="1" i="0" u="sng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60863082"/>
                  </a:ext>
                </a:extLst>
              </a:tr>
              <a:tr h="105884"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INFRASTRUCTURE</a:t>
                      </a:r>
                      <a:endParaRPr lang="en-IN" sz="7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5.40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5.40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5.40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6.10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6.10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6.10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6.10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6.10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31.77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31.77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31.77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extLst>
                  <a:ext uri="{0D108BD9-81ED-4DB2-BD59-A6C34878D82A}">
                    <a16:rowId xmlns:a16="http://schemas.microsoft.com/office/drawing/2014/main" val="2803347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u="sng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NET COGS (B)</a:t>
                      </a:r>
                      <a:endParaRPr lang="en-IN" sz="700" b="1" i="0" u="sng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5.40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5.40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5.40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6.1 M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6.1 M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6.1 M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6.1 M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6.1 M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31.77 M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31.77 M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31.77 M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210705"/>
                  </a:ext>
                </a:extLst>
              </a:tr>
              <a:tr h="107587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sng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sng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86181"/>
                  </a:ext>
                </a:extLst>
              </a:tr>
              <a:tr h="110393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1" u="sng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GROSS PROFIT (C = A - B)</a:t>
                      </a:r>
                      <a:endParaRPr lang="en-IN" sz="800" b="1" i="0" u="sng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- 5.4 M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- 5.4 M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- 5.4 M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- 5.3 M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- 2.5 M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- 1.8 M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13.7 M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34.8 M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95.3 M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171.33 M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233.3 M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148086"/>
                  </a:ext>
                </a:extLst>
              </a:tr>
              <a:tr h="107587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sng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sng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7729480"/>
                  </a:ext>
                </a:extLst>
              </a:tr>
              <a:tr h="105884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sng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INDIRECT COST</a:t>
                      </a:r>
                      <a:endParaRPr lang="en-IN" sz="800" b="1" i="0" u="sng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extLst>
                  <a:ext uri="{0D108BD9-81ED-4DB2-BD59-A6C34878D82A}">
                    <a16:rowId xmlns:a16="http://schemas.microsoft.com/office/drawing/2014/main" val="2974982170"/>
                  </a:ext>
                </a:extLst>
              </a:tr>
              <a:tr h="105884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DEVELOPMENT COST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0.36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0.50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0.66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0.66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1.39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1.39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1.41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1.41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7.61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9.12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9.46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/>
                </a:tc>
                <a:extLst>
                  <a:ext uri="{0D108BD9-81ED-4DB2-BD59-A6C34878D82A}">
                    <a16:rowId xmlns:a16="http://schemas.microsoft.com/office/drawing/2014/main" val="2943855011"/>
                  </a:ext>
                </a:extLst>
              </a:tr>
              <a:tr h="110541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MARKETING (SG&amp;A)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0.00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0.04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0.54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0.54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0.54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0.54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1.08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1.08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1.49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1.54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1.54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329735"/>
                  </a:ext>
                </a:extLst>
              </a:tr>
              <a:tr h="105884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TOTAL INDIRECT COST (D)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0.36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0.57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0.70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0.70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1.93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1.93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2.49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2.49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9.10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10.66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11.00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78310"/>
                  </a:ext>
                </a:extLst>
              </a:tr>
              <a:tr h="105884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353875"/>
                  </a:ext>
                </a:extLst>
              </a:tr>
              <a:tr h="107587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1" u="none" strike="noStrike">
                          <a:solidFill>
                            <a:schemeClr val="bg1"/>
                          </a:solidFill>
                          <a:effectLst/>
                          <a:latin typeface="Bahnschrift Condensed" panose="020B0502040204020203" pitchFamily="34" charset="0"/>
                        </a:rPr>
                        <a:t>EARNINGS(C-D)</a:t>
                      </a:r>
                      <a:endParaRPr lang="en-IN" sz="800" b="1" i="0" u="none" strike="noStrike">
                        <a:solidFill>
                          <a:schemeClr val="bg1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bg1"/>
                          </a:solidFill>
                          <a:effectLst/>
                          <a:latin typeface="Bahnschrift Condensed" panose="020B0502040204020203" pitchFamily="34" charset="0"/>
                        </a:rPr>
                        <a:t> - 5.76 M </a:t>
                      </a:r>
                      <a:endParaRPr lang="en-IN" sz="800" b="1" i="0" u="none" strike="noStrike">
                        <a:solidFill>
                          <a:schemeClr val="bg1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bg1"/>
                          </a:solidFill>
                          <a:effectLst/>
                          <a:latin typeface="Bahnschrift Condensed" panose="020B0502040204020203" pitchFamily="34" charset="0"/>
                        </a:rPr>
                        <a:t> - 5.97 M </a:t>
                      </a:r>
                      <a:endParaRPr lang="en-IN" sz="800" b="1" i="0" u="none" strike="noStrike">
                        <a:solidFill>
                          <a:schemeClr val="bg1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bg1"/>
                          </a:solidFill>
                          <a:effectLst/>
                          <a:latin typeface="Bahnschrift Condensed" panose="020B0502040204020203" pitchFamily="34" charset="0"/>
                        </a:rPr>
                        <a:t> - 6.1 M </a:t>
                      </a:r>
                      <a:endParaRPr lang="en-IN" sz="800" b="1" i="0" u="none" strike="noStrike">
                        <a:solidFill>
                          <a:schemeClr val="bg1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bg1"/>
                          </a:solidFill>
                          <a:effectLst/>
                          <a:latin typeface="Bahnschrift Condensed" panose="020B0502040204020203" pitchFamily="34" charset="0"/>
                        </a:rPr>
                        <a:t> - 6 M </a:t>
                      </a:r>
                      <a:endParaRPr lang="en-IN" sz="800" b="1" i="0" u="none" strike="noStrike">
                        <a:solidFill>
                          <a:schemeClr val="bg1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bg1"/>
                          </a:solidFill>
                          <a:effectLst/>
                          <a:latin typeface="Bahnschrift Condensed" panose="020B0502040204020203" pitchFamily="34" charset="0"/>
                        </a:rPr>
                        <a:t> - 4.43 M </a:t>
                      </a:r>
                      <a:endParaRPr lang="en-IN" sz="800" b="1" i="0" u="none" strike="noStrike">
                        <a:solidFill>
                          <a:schemeClr val="bg1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bg1"/>
                          </a:solidFill>
                          <a:effectLst/>
                          <a:latin typeface="Bahnschrift Condensed" panose="020B0502040204020203" pitchFamily="34" charset="0"/>
                        </a:rPr>
                        <a:t>- 3.73 M</a:t>
                      </a:r>
                      <a:endParaRPr lang="en-IN" sz="800" b="1" i="0" u="none" strike="noStrike">
                        <a:solidFill>
                          <a:schemeClr val="bg1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bg1"/>
                          </a:solidFill>
                          <a:effectLst/>
                          <a:latin typeface="Bahnschrift Condensed" panose="020B0502040204020203" pitchFamily="34" charset="0"/>
                        </a:rPr>
                        <a:t> 11.21 M </a:t>
                      </a:r>
                      <a:endParaRPr lang="en-IN" sz="800" b="1" i="0" u="none" strike="noStrike">
                        <a:solidFill>
                          <a:schemeClr val="bg1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bg1"/>
                          </a:solidFill>
                          <a:effectLst/>
                          <a:latin typeface="Bahnschrift Condensed" panose="020B0502040204020203" pitchFamily="34" charset="0"/>
                        </a:rPr>
                        <a:t> 32.31 M </a:t>
                      </a:r>
                      <a:endParaRPr lang="en-IN" sz="800" b="1" i="0" u="none" strike="noStrike">
                        <a:solidFill>
                          <a:schemeClr val="bg1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bg1"/>
                          </a:solidFill>
                          <a:effectLst/>
                          <a:latin typeface="Bahnschrift Condensed" panose="020B0502040204020203" pitchFamily="34" charset="0"/>
                        </a:rPr>
                        <a:t> 86.20 M </a:t>
                      </a:r>
                      <a:endParaRPr lang="en-IN" sz="800" b="1" i="0" u="none" strike="noStrike">
                        <a:solidFill>
                          <a:schemeClr val="bg1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bg1"/>
                          </a:solidFill>
                          <a:effectLst/>
                          <a:latin typeface="Bahnschrift Condensed" panose="020B0502040204020203" pitchFamily="34" charset="0"/>
                        </a:rPr>
                        <a:t> 161.67 M </a:t>
                      </a:r>
                      <a:endParaRPr lang="en-IN" sz="800" b="1" i="0" u="none" strike="noStrike">
                        <a:solidFill>
                          <a:schemeClr val="bg1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bg1"/>
                          </a:solidFill>
                          <a:effectLst/>
                          <a:latin typeface="Bahnschrift Condensed" panose="020B0502040204020203" pitchFamily="34" charset="0"/>
                        </a:rPr>
                        <a:t> 223 M </a:t>
                      </a:r>
                      <a:endParaRPr lang="en-IN" sz="800" b="1" i="0" u="none" strike="noStrike">
                        <a:solidFill>
                          <a:schemeClr val="bg1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383103"/>
                  </a:ext>
                </a:extLst>
              </a:tr>
              <a:tr h="107587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8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265356"/>
                  </a:ext>
                </a:extLst>
              </a:tr>
              <a:tr h="125949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u="none" strike="noStrike">
                          <a:solidFill>
                            <a:schemeClr val="bg1"/>
                          </a:solidFill>
                          <a:effectLst/>
                          <a:latin typeface="Bahnschrift Condensed" panose="020B0502040204020203" pitchFamily="34" charset="0"/>
                        </a:rPr>
                        <a:t>Cumulative Earning</a:t>
                      </a:r>
                      <a:endParaRPr lang="en-IN" sz="900" b="1" i="0" u="none" strike="noStrike">
                        <a:solidFill>
                          <a:schemeClr val="bg1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36000" marR="1481" marT="1481" marB="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1" u="none" strike="noStrike">
                          <a:solidFill>
                            <a:schemeClr val="bg1"/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-   </a:t>
                      </a:r>
                      <a:endParaRPr lang="en-IN" sz="900" b="1" i="0" u="none" strike="noStrike">
                        <a:solidFill>
                          <a:schemeClr val="bg1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1" u="none" strike="noStrike">
                          <a:solidFill>
                            <a:schemeClr val="bg1"/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-   </a:t>
                      </a:r>
                      <a:endParaRPr lang="en-IN" sz="900" b="1" i="0" u="none" strike="noStrike">
                        <a:solidFill>
                          <a:schemeClr val="bg1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1" u="none" strike="noStrike">
                          <a:solidFill>
                            <a:schemeClr val="bg1"/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900" b="1" i="0" u="none" strike="noStrike">
                        <a:solidFill>
                          <a:schemeClr val="bg1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1" u="none" strike="noStrike">
                          <a:solidFill>
                            <a:schemeClr val="bg1"/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900" b="1" i="0" u="none" strike="noStrike">
                        <a:solidFill>
                          <a:schemeClr val="bg1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1" u="none" strike="noStrike">
                          <a:solidFill>
                            <a:schemeClr val="bg1"/>
                          </a:solidFill>
                          <a:effectLst/>
                          <a:latin typeface="Bahnschrift Condensed" panose="020B0502040204020203" pitchFamily="34" charset="0"/>
                        </a:rPr>
                        <a:t>               -   </a:t>
                      </a:r>
                      <a:endParaRPr lang="en-IN" sz="900" b="1" i="0" u="none" strike="noStrike">
                        <a:solidFill>
                          <a:schemeClr val="bg1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1" u="none" strike="noStrike">
                          <a:solidFill>
                            <a:schemeClr val="bg1"/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900" b="1" i="0" u="none" strike="noStrike">
                        <a:solidFill>
                          <a:schemeClr val="bg1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1" u="none" strike="noStrike">
                          <a:solidFill>
                            <a:schemeClr val="bg1"/>
                          </a:solidFill>
                          <a:effectLst/>
                          <a:latin typeface="Bahnschrift Condensed" panose="020B0502040204020203" pitchFamily="34" charset="0"/>
                        </a:rPr>
                        <a:t> </a:t>
                      </a:r>
                      <a:endParaRPr lang="en-IN" sz="900" b="1" i="0" u="none" strike="noStrike">
                        <a:solidFill>
                          <a:schemeClr val="bg1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1" u="none" strike="noStrike">
                          <a:solidFill>
                            <a:schemeClr val="bg1"/>
                          </a:solidFill>
                          <a:effectLst/>
                          <a:latin typeface="Bahnschrift Condensed" panose="020B0502040204020203" pitchFamily="34" charset="0"/>
                        </a:rPr>
                        <a:t> 11.53 M </a:t>
                      </a:r>
                      <a:endParaRPr lang="en-IN" sz="900" b="1" i="0" u="none" strike="noStrike">
                        <a:solidFill>
                          <a:schemeClr val="bg1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1" u="none" strike="noStrike">
                          <a:solidFill>
                            <a:schemeClr val="bg1"/>
                          </a:solidFill>
                          <a:effectLst/>
                          <a:latin typeface="Bahnschrift Condensed" panose="020B0502040204020203" pitchFamily="34" charset="0"/>
                        </a:rPr>
                        <a:t> 97.73 M </a:t>
                      </a:r>
                      <a:endParaRPr lang="en-IN" sz="900" b="1" i="0" u="none" strike="noStrike">
                        <a:solidFill>
                          <a:schemeClr val="bg1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1" u="none" strike="noStrike">
                          <a:solidFill>
                            <a:schemeClr val="bg1"/>
                          </a:solidFill>
                          <a:effectLst/>
                          <a:latin typeface="Bahnschrift Condensed" panose="020B0502040204020203" pitchFamily="34" charset="0"/>
                        </a:rPr>
                        <a:t> 260 M </a:t>
                      </a:r>
                      <a:endParaRPr lang="en-IN" sz="900" b="1" i="0" u="none" strike="noStrike">
                        <a:solidFill>
                          <a:schemeClr val="bg1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1" u="none" strike="noStrike">
                          <a:solidFill>
                            <a:schemeClr val="bg1"/>
                          </a:solidFill>
                          <a:effectLst/>
                          <a:latin typeface="Bahnschrift Condensed" panose="020B0502040204020203" pitchFamily="34" charset="0"/>
                        </a:rPr>
                        <a:t> 483 M </a:t>
                      </a:r>
                      <a:endParaRPr lang="en-IN" sz="900" b="1" i="0" u="none" strike="noStrike">
                        <a:solidFill>
                          <a:schemeClr val="bg1"/>
                        </a:solidFill>
                        <a:effectLst/>
                        <a:latin typeface="Bahnschrift Condensed" panose="020B0502040204020203" pitchFamily="34" charset="0"/>
                      </a:endParaRPr>
                    </a:p>
                  </a:txBody>
                  <a:tcPr marL="1481" marR="1481" marT="1481" marB="0" anchor="ctr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878139"/>
                  </a:ext>
                </a:extLst>
              </a:tr>
            </a:tbl>
          </a:graphicData>
        </a:graphic>
      </p:graphicFrame>
      <p:sp>
        <p:nvSpPr>
          <p:cNvPr id="8" name="Right Arrow 14">
            <a:extLst>
              <a:ext uri="{FF2B5EF4-FFF2-40B4-BE49-F238E27FC236}">
                <a16:creationId xmlns:a16="http://schemas.microsoft.com/office/drawing/2014/main" id="{55A07BB6-EE90-4A4A-97E9-70EF15F152A9}"/>
              </a:ext>
            </a:extLst>
          </p:cNvPr>
          <p:cNvSpPr/>
          <p:nvPr/>
        </p:nvSpPr>
        <p:spPr>
          <a:xfrm>
            <a:off x="6755879" y="4009100"/>
            <a:ext cx="1698008" cy="9707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7A2A4846-EFB7-495F-A047-95CE45478D9F}"/>
              </a:ext>
            </a:extLst>
          </p:cNvPr>
          <p:cNvSpPr/>
          <p:nvPr/>
        </p:nvSpPr>
        <p:spPr>
          <a:xfrm>
            <a:off x="6533251" y="1442451"/>
            <a:ext cx="210699" cy="3641396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E8F75C-075D-4BA4-9496-92BEAC2BCC50}"/>
              </a:ext>
            </a:extLst>
          </p:cNvPr>
          <p:cNvSpPr/>
          <p:nvPr/>
        </p:nvSpPr>
        <p:spPr>
          <a:xfrm>
            <a:off x="8403081" y="3794396"/>
            <a:ext cx="782128" cy="514979"/>
          </a:xfrm>
          <a:prstGeom prst="rect">
            <a:avLst/>
          </a:prstGeom>
          <a:solidFill>
            <a:srgbClr val="7070F4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Bahnschrift Condensed" panose="020B0502040204020203" pitchFamily="34" charset="0"/>
              </a:rPr>
              <a:t>Break-Even Period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DF521-62E9-4A9E-91F2-564C4036DE5B}"/>
              </a:ext>
            </a:extLst>
          </p:cNvPr>
          <p:cNvSpPr txBox="1"/>
          <p:nvPr/>
        </p:nvSpPr>
        <p:spPr>
          <a:xfrm>
            <a:off x="8349088" y="3187054"/>
            <a:ext cx="1125748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b="1" dirty="0">
                <a:solidFill>
                  <a:schemeClr val="bg2"/>
                </a:solidFill>
              </a:rPr>
              <a:t>NPV: $265 M</a:t>
            </a:r>
          </a:p>
          <a:p>
            <a:r>
              <a:rPr lang="en-US" sz="900" b="1" dirty="0">
                <a:solidFill>
                  <a:schemeClr val="bg2"/>
                </a:solidFill>
              </a:rPr>
              <a:t>IRR: 239%</a:t>
            </a:r>
          </a:p>
          <a:p>
            <a:r>
              <a:rPr lang="en-US" sz="900" b="1" dirty="0">
                <a:solidFill>
                  <a:schemeClr val="bg2"/>
                </a:solidFill>
              </a:rPr>
              <a:t>ROI: 222%</a:t>
            </a:r>
          </a:p>
        </p:txBody>
      </p:sp>
      <p:grpSp>
        <p:nvGrpSpPr>
          <p:cNvPr id="11" name="Google Shape;916;p49">
            <a:extLst>
              <a:ext uri="{FF2B5EF4-FFF2-40B4-BE49-F238E27FC236}">
                <a16:creationId xmlns:a16="http://schemas.microsoft.com/office/drawing/2014/main" id="{5D75F380-9664-AEC5-1264-C2A224586053}"/>
              </a:ext>
            </a:extLst>
          </p:cNvPr>
          <p:cNvGrpSpPr/>
          <p:nvPr/>
        </p:nvGrpSpPr>
        <p:grpSpPr>
          <a:xfrm>
            <a:off x="8163767" y="654604"/>
            <a:ext cx="361896" cy="265341"/>
            <a:chOff x="3936375" y="3703750"/>
            <a:chExt cx="453050" cy="332175"/>
          </a:xfrm>
        </p:grpSpPr>
        <p:sp>
          <p:nvSpPr>
            <p:cNvPr id="12" name="Google Shape;917;p49">
              <a:extLst>
                <a:ext uri="{FF2B5EF4-FFF2-40B4-BE49-F238E27FC236}">
                  <a16:creationId xmlns:a16="http://schemas.microsoft.com/office/drawing/2014/main" id="{BC5966B1-7C06-D69B-4BAD-3206BA7AA9DF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18;p49">
              <a:extLst>
                <a:ext uri="{FF2B5EF4-FFF2-40B4-BE49-F238E27FC236}">
                  <a16:creationId xmlns:a16="http://schemas.microsoft.com/office/drawing/2014/main" id="{B2151EE3-BDFE-62BC-FB98-8A7CCF9A83F7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19;p49">
              <a:extLst>
                <a:ext uri="{FF2B5EF4-FFF2-40B4-BE49-F238E27FC236}">
                  <a16:creationId xmlns:a16="http://schemas.microsoft.com/office/drawing/2014/main" id="{1FB7B986-7ED5-4468-4F60-754CDED930F3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20;p49">
              <a:extLst>
                <a:ext uri="{FF2B5EF4-FFF2-40B4-BE49-F238E27FC236}">
                  <a16:creationId xmlns:a16="http://schemas.microsoft.com/office/drawing/2014/main" id="{D8D2E770-5F48-E65A-575F-8FCCCD8C30B9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21;p49">
              <a:extLst>
                <a:ext uri="{FF2B5EF4-FFF2-40B4-BE49-F238E27FC236}">
                  <a16:creationId xmlns:a16="http://schemas.microsoft.com/office/drawing/2014/main" id="{469D0D2E-ACE0-5D7E-F75B-01017F996E39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6872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B7222-46F5-480A-8252-5B2177F2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Bahnschrift Condensed" panose="020B0502040204020203" pitchFamily="34" charset="0"/>
              </a:rPr>
              <a:t>Financing Sought &amp; Overall Timelines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9E0C1-43FA-4FDA-8AAB-4756983D5C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aphicFrame>
        <p:nvGraphicFramePr>
          <p:cNvPr id="7" name="Google Shape;505;p42">
            <a:extLst>
              <a:ext uri="{FF2B5EF4-FFF2-40B4-BE49-F238E27FC236}">
                <a16:creationId xmlns:a16="http://schemas.microsoft.com/office/drawing/2014/main" id="{38D45C55-13CE-DDEC-FA59-F1A0F58420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5121648"/>
              </p:ext>
            </p:extLst>
          </p:nvPr>
        </p:nvGraphicFramePr>
        <p:xfrm>
          <a:off x="4354830" y="1962911"/>
          <a:ext cx="4401038" cy="3000721"/>
        </p:xfrm>
        <a:graphic>
          <a:graphicData uri="http://schemas.openxmlformats.org/drawingml/2006/table">
            <a:tbl>
              <a:tblPr>
                <a:noFill/>
                <a:tableStyleId>{918E7EF0-30BA-47A9-9E73-536E6FB35545}</a:tableStyleId>
              </a:tblPr>
              <a:tblGrid>
                <a:gridCol w="10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100">
                  <a:extLst>
                    <a:ext uri="{9D8B030D-6E8A-4147-A177-3AD203B41FA5}">
                      <a16:colId xmlns:a16="http://schemas.microsoft.com/office/drawing/2014/main" val="3602865997"/>
                    </a:ext>
                  </a:extLst>
                </a:gridCol>
                <a:gridCol w="320100">
                  <a:extLst>
                    <a:ext uri="{9D8B030D-6E8A-4147-A177-3AD203B41FA5}">
                      <a16:colId xmlns:a16="http://schemas.microsoft.com/office/drawing/2014/main" val="1453680430"/>
                    </a:ext>
                  </a:extLst>
                </a:gridCol>
                <a:gridCol w="320100">
                  <a:extLst>
                    <a:ext uri="{9D8B030D-6E8A-4147-A177-3AD203B41FA5}">
                      <a16:colId xmlns:a16="http://schemas.microsoft.com/office/drawing/2014/main" val="3272990971"/>
                    </a:ext>
                  </a:extLst>
                </a:gridCol>
                <a:gridCol w="320100">
                  <a:extLst>
                    <a:ext uri="{9D8B030D-6E8A-4147-A177-3AD203B41FA5}">
                      <a16:colId xmlns:a16="http://schemas.microsoft.com/office/drawing/2014/main" val="4228479016"/>
                    </a:ext>
                  </a:extLst>
                </a:gridCol>
                <a:gridCol w="332499">
                  <a:extLst>
                    <a:ext uri="{9D8B030D-6E8A-4147-A177-3AD203B41FA5}">
                      <a16:colId xmlns:a16="http://schemas.microsoft.com/office/drawing/2014/main" val="766641698"/>
                    </a:ext>
                  </a:extLst>
                </a:gridCol>
                <a:gridCol w="312142">
                  <a:extLst>
                    <a:ext uri="{9D8B030D-6E8A-4147-A177-3AD203B41FA5}">
                      <a16:colId xmlns:a16="http://schemas.microsoft.com/office/drawing/2014/main" val="340127187"/>
                    </a:ext>
                  </a:extLst>
                </a:gridCol>
                <a:gridCol w="315657">
                  <a:extLst>
                    <a:ext uri="{9D8B030D-6E8A-4147-A177-3AD203B41FA5}">
                      <a16:colId xmlns:a16="http://schemas.microsoft.com/office/drawing/2014/main" val="2297495184"/>
                    </a:ext>
                  </a:extLst>
                </a:gridCol>
              </a:tblGrid>
              <a:tr h="2694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</a:rPr>
                        <a:t>Year 1</a:t>
                      </a:r>
                      <a:endParaRPr lang="en" sz="600"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</a:rPr>
                        <a:t>Year 2</a:t>
                      </a:r>
                      <a:endParaRPr lang="en" sz="600"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</a:rPr>
                        <a:t>Year 3</a:t>
                      </a:r>
                      <a:endParaRPr lang="en" sz="600"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</a:rPr>
                        <a:t>Year 4</a:t>
                      </a:r>
                      <a:endParaRPr lang="en" sz="600"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</a:rPr>
                        <a:t>Year 5</a:t>
                      </a:r>
                      <a:endParaRPr lang="en" sz="600"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1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>
                          <a:alpha val="0"/>
                        </a:srgbClr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chemeClr val="dk2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</a:rPr>
                        <a:t>1</a:t>
                      </a:r>
                      <a:endParaRPr lang="en-US" sz="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chemeClr val="dk2"/>
                      </a:solidFill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Barlow"/>
                        </a:rPr>
                        <a:t>2</a:t>
                      </a:r>
                      <a:endParaRPr lang="en-US" sz="600">
                        <a:solidFill>
                          <a:schemeClr val="dk1"/>
                        </a:solidFill>
                        <a:latin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chemeClr val="dk2"/>
                      </a:solidFill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Barlow"/>
                        </a:rPr>
                        <a:t>3</a:t>
                      </a:r>
                      <a:endParaRPr lang="en-US" sz="600">
                        <a:solidFill>
                          <a:schemeClr val="dk1"/>
                        </a:solidFill>
                        <a:latin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chemeClr val="dk2"/>
                      </a:solidFill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Barlow"/>
                        </a:rPr>
                        <a:t>4</a:t>
                      </a:r>
                      <a:endParaRPr lang="en-US" sz="600">
                        <a:solidFill>
                          <a:schemeClr val="dk1"/>
                        </a:solidFill>
                        <a:latin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chemeClr val="dk2"/>
                      </a:solidFill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</a:rPr>
                        <a:t>1</a:t>
                      </a:r>
                      <a:endParaRPr lang="en" sz="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chemeClr val="dk2"/>
                      </a:solidFill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</a:rPr>
                        <a:t>2</a:t>
                      </a:r>
                      <a:endParaRPr lang="en" sz="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chemeClr val="dk2"/>
                      </a:solidFill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</a:rPr>
                        <a:t>3</a:t>
                      </a:r>
                      <a:endParaRPr lang="en" sz="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chemeClr val="dk2"/>
                      </a:solidFill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</a:rPr>
                        <a:t>4</a:t>
                      </a:r>
                      <a:endParaRPr lang="en" sz="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chemeClr val="dk2"/>
                      </a:solidFill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chemeClr val="dk2"/>
                      </a:solidFill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chemeClr val="dk2"/>
                      </a:solidFill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43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ahnschrift Condensed"/>
                          <a:ea typeface="Barlow"/>
                          <a:cs typeface="Barlow"/>
                        </a:rPr>
                        <a:t>Product Planning and Research</a:t>
                      </a:r>
                      <a:endParaRPr lang="en" sz="700">
                        <a:solidFill>
                          <a:schemeClr val="dk1"/>
                        </a:solidFill>
                        <a:latin typeface="Bahnschrift Condensed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4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4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4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4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4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chemeClr val="dk2"/>
                      </a:solidFill>
                    </a:lnT>
                    <a:lnB w="9524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chemeClr val="dk2"/>
                      </a:solidFill>
                    </a:lnT>
                    <a:lnB w="9524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chemeClr val="dk2"/>
                      </a:solidFill>
                    </a:lnT>
                    <a:lnB w="9524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chemeClr val="dk2"/>
                      </a:solidFill>
                    </a:lnT>
                    <a:lnB w="9524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chemeClr val="dk2"/>
                      </a:solidFill>
                    </a:lnT>
                    <a:lnB w="9524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chemeClr val="dk2"/>
                      </a:solidFill>
                    </a:lnT>
                    <a:lnB w="9524">
                      <a:solidFill>
                        <a:srgbClr val="FFFFFF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64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ahnschrift Condensed"/>
                          <a:ea typeface="Barlow"/>
                          <a:cs typeface="Barlow"/>
                        </a:rPr>
                        <a:t>Financial &amp; Hiring</a:t>
                      </a:r>
                      <a:endParaRPr lang="en" sz="700">
                        <a:solidFill>
                          <a:schemeClr val="dk1"/>
                        </a:solidFill>
                        <a:latin typeface="Bahnschrift Condensed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432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ahnschrift Condensed"/>
                          <a:ea typeface="Barlow"/>
                          <a:cs typeface="Barlow"/>
                        </a:rPr>
                        <a:t>Prototype Development &amp; Testing</a:t>
                      </a:r>
                      <a:endParaRPr lang="en" sz="700">
                        <a:solidFill>
                          <a:schemeClr val="dk1"/>
                        </a:solidFill>
                        <a:latin typeface="Bahnschrift Condensed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b="0" i="0" u="none" strike="noStrike" noProof="0">
                        <a:solidFill>
                          <a:schemeClr val="dk1"/>
                        </a:solidFill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473264"/>
                  </a:ext>
                </a:extLst>
              </a:tr>
              <a:tr h="28173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ahnschrift Condensed"/>
                          <a:ea typeface="Barlow"/>
                          <a:cs typeface="Barlow"/>
                          <a:sym typeface="Barlow"/>
                        </a:rPr>
                        <a:t>Customer &amp; Market Research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800" b="0" i="0" u="none" strike="noStrike" noProof="0">
                        <a:solidFill>
                          <a:schemeClr val="dk1"/>
                        </a:solidFill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21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ahnschrift Condensed"/>
                          <a:ea typeface="Barlow"/>
                          <a:cs typeface="Barlow"/>
                        </a:rPr>
                        <a:t>Sales &amp; Marketing Activities</a:t>
                      </a:r>
                      <a:endParaRPr lang="en" sz="700">
                        <a:solidFill>
                          <a:schemeClr val="dk1"/>
                        </a:solidFill>
                        <a:latin typeface="Bahnschrift Condensed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43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ahnschrift Condensed"/>
                          <a:ea typeface="Barlow"/>
                          <a:cs typeface="Barlow"/>
                        </a:rPr>
                        <a:t>Product Development &amp; Testing</a:t>
                      </a:r>
                      <a:endParaRPr lang="en" sz="700">
                        <a:solidFill>
                          <a:schemeClr val="dk1"/>
                        </a:solidFill>
                        <a:latin typeface="Bahnschrift Condensed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02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ahnschrift Condensed"/>
                          <a:ea typeface="Barlow"/>
                          <a:cs typeface="Barlow"/>
                          <a:sym typeface="Barlow"/>
                        </a:rPr>
                        <a:t>Product Deployment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21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ahnschrift Condensed"/>
                          <a:ea typeface="Barlow"/>
                          <a:cs typeface="Barlow"/>
                          <a:sym typeface="Barlow"/>
                        </a:rPr>
                        <a:t>Customization Development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621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ahnschrift Condensed"/>
                          <a:ea typeface="Barlow"/>
                          <a:cs typeface="Barlow"/>
                          <a:sym typeface="Barlow"/>
                        </a:rPr>
                        <a:t>Customer Acquisition Scaling</a:t>
                      </a:r>
                      <a:r>
                        <a:rPr lang="en" sz="700">
                          <a:solidFill>
                            <a:schemeClr val="dk1"/>
                          </a:solidFill>
                          <a:latin typeface="Bahnschrift Condensed"/>
                          <a:ea typeface="Barlow"/>
                          <a:cs typeface="Barlow"/>
                        </a:rPr>
                        <a:t> </a:t>
                      </a:r>
                      <a:endParaRPr lang="en" sz="700">
                        <a:solidFill>
                          <a:schemeClr val="dk1"/>
                        </a:solidFill>
                        <a:latin typeface="Bahnschrift Condensed" panose="020B0502040204020203" pitchFamily="34" charset="0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i="0" u="none" strike="noStrike" noProof="0">
                          <a:solidFill>
                            <a:schemeClr val="dk1"/>
                          </a:solidFill>
                        </a:rPr>
                        <a:t>◆</a:t>
                      </a:r>
                      <a:endParaRPr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chemeClr val="dk2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chemeClr val="dk2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chemeClr val="dk2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chemeClr val="dk2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chemeClr val="dk2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chemeClr val="dk2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chemeClr val="dk2"/>
                      </a:solidFill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B7F973D-767E-EAA1-96C8-7E86BF9B7C3D}"/>
              </a:ext>
            </a:extLst>
          </p:cNvPr>
          <p:cNvSpPr txBox="1"/>
          <p:nvPr/>
        </p:nvSpPr>
        <p:spPr>
          <a:xfrm>
            <a:off x="1421217" y="1293044"/>
            <a:ext cx="7272338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Bahnschrift Condensed" panose="020B0502040204020203" pitchFamily="34" charset="0"/>
              </a:rPr>
              <a:t>Investment Required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050" dirty="0">
                <a:latin typeface="Bahnschrift Condensed" panose="020B0502040204020203" pitchFamily="34" charset="0"/>
              </a:rPr>
              <a:t>~ USD 150 M of investment over 5 years distributed equally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050" dirty="0">
                <a:latin typeface="Bahnschrift Condensed" panose="020B0502040204020203" pitchFamily="34" charset="0"/>
              </a:rPr>
              <a:t>In return of 15% of equity &amp; 40% YoY profit until USD 150M is recovered by AT&amp;T</a:t>
            </a:r>
            <a:endParaRPr lang="en-IN" sz="1050" dirty="0">
              <a:highlight>
                <a:srgbClr val="FFFF00"/>
              </a:highlight>
              <a:latin typeface="Bahnschrift Condensed" panose="020B0502040204020203" pitchFamily="34" charset="0"/>
            </a:endParaRPr>
          </a:p>
          <a:p>
            <a:r>
              <a:rPr lang="en-IN" sz="105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9F7FD-F833-75EC-9BCB-C03258B5075E}"/>
              </a:ext>
            </a:extLst>
          </p:cNvPr>
          <p:cNvSpPr txBox="1"/>
          <p:nvPr/>
        </p:nvSpPr>
        <p:spPr>
          <a:xfrm>
            <a:off x="4551950" y="2102402"/>
            <a:ext cx="5757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>
                <a:latin typeface="Bahnschrift Condensed" panose="020B0502040204020203" pitchFamily="34" charset="0"/>
              </a:rPr>
              <a:t>Timeline</a:t>
            </a:r>
            <a:endParaRPr lang="en-IN" b="1">
              <a:latin typeface="Bahnschrift Condensed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FF08CE-A927-C032-021B-A3FF7FBFC9D5}"/>
              </a:ext>
            </a:extLst>
          </p:cNvPr>
          <p:cNvSpPr txBox="1"/>
          <p:nvPr/>
        </p:nvSpPr>
        <p:spPr>
          <a:xfrm>
            <a:off x="5875196" y="4692993"/>
            <a:ext cx="47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dirty="0">
                <a:latin typeface="Bahnschrift Condensed" panose="020B0502040204020203" pitchFamily="34" charset="0"/>
              </a:rPr>
              <a:t>First Customer</a:t>
            </a:r>
          </a:p>
        </p:txBody>
      </p:sp>
      <p:grpSp>
        <p:nvGrpSpPr>
          <p:cNvPr id="11" name="Google Shape;101;p15">
            <a:extLst>
              <a:ext uri="{FF2B5EF4-FFF2-40B4-BE49-F238E27FC236}">
                <a16:creationId xmlns:a16="http://schemas.microsoft.com/office/drawing/2014/main" id="{E3E4FA71-48CA-622E-8E28-EAC33B5CC83D}"/>
              </a:ext>
            </a:extLst>
          </p:cNvPr>
          <p:cNvGrpSpPr/>
          <p:nvPr/>
        </p:nvGrpSpPr>
        <p:grpSpPr>
          <a:xfrm>
            <a:off x="8160827" y="631951"/>
            <a:ext cx="390214" cy="329725"/>
            <a:chOff x="3918650" y="293075"/>
            <a:chExt cx="488500" cy="412775"/>
          </a:xfrm>
        </p:grpSpPr>
        <p:sp>
          <p:nvSpPr>
            <p:cNvPr id="12" name="Google Shape;102;p15">
              <a:extLst>
                <a:ext uri="{FF2B5EF4-FFF2-40B4-BE49-F238E27FC236}">
                  <a16:creationId xmlns:a16="http://schemas.microsoft.com/office/drawing/2014/main" id="{E0EF02CD-0376-F7B9-7020-A53347BA1BF6}"/>
                </a:ext>
              </a:extLst>
            </p:cNvPr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3;p15">
              <a:extLst>
                <a:ext uri="{FF2B5EF4-FFF2-40B4-BE49-F238E27FC236}">
                  <a16:creationId xmlns:a16="http://schemas.microsoft.com/office/drawing/2014/main" id="{C2BE0643-A4E5-430B-D5EA-8133C3D442B6}"/>
                </a:ext>
              </a:extLst>
            </p:cNvPr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;p15">
              <a:extLst>
                <a:ext uri="{FF2B5EF4-FFF2-40B4-BE49-F238E27FC236}">
                  <a16:creationId xmlns:a16="http://schemas.microsoft.com/office/drawing/2014/main" id="{F4C06C13-E94C-C7CB-2FF4-0659F011F0FE}"/>
                </a:ext>
              </a:extLst>
            </p:cNvPr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5" name="Chart 15">
            <a:extLst>
              <a:ext uri="{FF2B5EF4-FFF2-40B4-BE49-F238E27FC236}">
                <a16:creationId xmlns:a16="http://schemas.microsoft.com/office/drawing/2014/main" id="{D2EA3E14-7DCF-0822-24BA-BC18F8B0E7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8488984"/>
              </p:ext>
            </p:extLst>
          </p:nvPr>
        </p:nvGraphicFramePr>
        <p:xfrm>
          <a:off x="1286256" y="2571750"/>
          <a:ext cx="3023146" cy="2215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7F7F007-01A0-54D1-392B-80B650C3A556}"/>
              </a:ext>
            </a:extLst>
          </p:cNvPr>
          <p:cNvSpPr txBox="1"/>
          <p:nvPr/>
        </p:nvSpPr>
        <p:spPr>
          <a:xfrm>
            <a:off x="2020729" y="2263389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Bahnschrift Condensed" panose="020B0502040204020203" pitchFamily="34" charset="0"/>
              </a:rPr>
              <a:t>Break-Even Analysis</a:t>
            </a:r>
          </a:p>
        </p:txBody>
      </p:sp>
    </p:spTree>
    <p:extLst>
      <p:ext uri="{BB962C8B-B14F-4D97-AF65-F5344CB8AC3E}">
        <p14:creationId xmlns:p14="http://schemas.microsoft.com/office/powerpoint/2010/main" val="1698243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7243E-97BC-4437-91CD-A94E868E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Bahnschrift Condensed" panose="020B0502040204020203" pitchFamily="34" charset="0"/>
              </a:rPr>
              <a:t>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AC862-51B3-4E8E-913D-82FF37B64D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ADBB05-7DB1-4081-ACD1-3D07EBE113CA}"/>
              </a:ext>
            </a:extLst>
          </p:cNvPr>
          <p:cNvSpPr txBox="1">
            <a:spLocks/>
          </p:cNvSpPr>
          <p:nvPr/>
        </p:nvSpPr>
        <p:spPr>
          <a:xfrm>
            <a:off x="3950359" y="305043"/>
            <a:ext cx="1697610" cy="98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▪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○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■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○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■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"/>
              <a:buNone/>
            </a:pPr>
            <a:endParaRPr lang="en-IN" sz="900">
              <a:latin typeface="Bahnschrift Condensed" panose="020B0502040204020203" pitchFamily="34" charset="0"/>
            </a:endParaRPr>
          </a:p>
        </p:txBody>
      </p:sp>
      <p:sp>
        <p:nvSpPr>
          <p:cNvPr id="8" name="Google Shape;176;p22">
            <a:extLst>
              <a:ext uri="{FF2B5EF4-FFF2-40B4-BE49-F238E27FC236}">
                <a16:creationId xmlns:a16="http://schemas.microsoft.com/office/drawing/2014/main" id="{43E083D4-1CA3-42DF-8C71-B687AB90011E}"/>
              </a:ext>
            </a:extLst>
          </p:cNvPr>
          <p:cNvSpPr txBox="1">
            <a:spLocks/>
          </p:cNvSpPr>
          <p:nvPr/>
        </p:nvSpPr>
        <p:spPr>
          <a:xfrm>
            <a:off x="6409478" y="1035451"/>
            <a:ext cx="2711125" cy="23718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2060"/>
              </a:buClr>
              <a:buNone/>
            </a:pPr>
            <a:r>
              <a:rPr lang="en-US" sz="1100" b="1">
                <a:latin typeface="Bahnschrift Condensed" panose="020B0502040204020203" pitchFamily="34" charset="0"/>
              </a:rPr>
              <a:t>Financial Attractiveness</a:t>
            </a:r>
            <a:endParaRPr lang="en-US" sz="1100">
              <a:latin typeface="Bahnschrift Condensed" panose="020B0502040204020203" pitchFamily="34" charset="0"/>
            </a:endParaRP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" sz="900">
                <a:latin typeface="Bahnschrift Condensed" panose="020B0502040204020203" pitchFamily="34" charset="0"/>
              </a:rPr>
              <a:t>High percentage of recurring revenue – the client will provide recurring sources of revenue.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" sz="900">
                <a:latin typeface="Bahnschrift Condensed" panose="020B0502040204020203" pitchFamily="34" charset="0"/>
              </a:rPr>
              <a:t>Steady and rapid growth in sales during the first 5 years in a clearly defined market niche.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" sz="900">
                <a:latin typeface="Bahnschrift Condensed" panose="020B0502040204020203" pitchFamily="34" charset="0"/>
              </a:rPr>
              <a:t>Forecasted breakeven by year 2 with a reasonable degree of certainty.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" sz="900">
                <a:latin typeface="Bahnschrift Condensed" panose="020B0502040204020203" pitchFamily="34" charset="0"/>
              </a:rPr>
              <a:t>Loss of any year is targeted to set-off from the profits of subsequent 2 years.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" sz="900">
                <a:latin typeface="Bahnschrift Condensed" panose="020B0502040204020203" pitchFamily="34" charset="0"/>
              </a:rPr>
              <a:t>Steady growth of Profit and Revenue over somewhat fixed cost from year to year comparison.</a:t>
            </a:r>
          </a:p>
        </p:txBody>
      </p:sp>
      <p:sp>
        <p:nvSpPr>
          <p:cNvPr id="9" name="Google Shape;176;p22">
            <a:extLst>
              <a:ext uri="{FF2B5EF4-FFF2-40B4-BE49-F238E27FC236}">
                <a16:creationId xmlns:a16="http://schemas.microsoft.com/office/drawing/2014/main" id="{338988C1-BB08-467D-81E7-C9BBE89D4624}"/>
              </a:ext>
            </a:extLst>
          </p:cNvPr>
          <p:cNvSpPr txBox="1">
            <a:spLocks/>
          </p:cNvSpPr>
          <p:nvPr/>
        </p:nvSpPr>
        <p:spPr>
          <a:xfrm>
            <a:off x="1350035" y="3720524"/>
            <a:ext cx="2886686" cy="1186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SzPct val="100000"/>
              <a:buNone/>
            </a:pPr>
            <a:r>
              <a:rPr lang="en-US" sz="1100" b="1">
                <a:latin typeface="Bahnschrift Condensed" panose="020B0502040204020203" pitchFamily="34" charset="0"/>
              </a:rPr>
              <a:t>Risk Assessment</a:t>
            </a:r>
            <a:endParaRPr lang="en" sz="1100">
              <a:latin typeface="Bahnschrift Condensed" panose="020B0502040204020203" pitchFamily="34" charset="0"/>
            </a:endParaRPr>
          </a:p>
          <a:p>
            <a:pPr marL="171450" indent="-171450">
              <a:buSzPct val="100000"/>
              <a:buFont typeface="Wingdings" panose="05000000000000000000" pitchFamily="2" charset="2"/>
              <a:buChar char="§"/>
            </a:pPr>
            <a:r>
              <a:rPr lang="en-IN" sz="900" b="1">
                <a:latin typeface="Bahnschrift Condensed" panose="020B0502040204020203" pitchFamily="34" charset="0"/>
              </a:rPr>
              <a:t>Customer Retention (High) –</a:t>
            </a:r>
            <a:r>
              <a:rPr lang="en-IN" sz="900">
                <a:latin typeface="Bahnschrift Condensed" panose="020B0502040204020203" pitchFamily="34" charset="0"/>
              </a:rPr>
              <a:t> The math relies upon the assumption of 70% customer retention YoY</a:t>
            </a:r>
          </a:p>
          <a:p>
            <a:pPr marL="171450" indent="-171450">
              <a:buSzPct val="100000"/>
              <a:buFont typeface="Wingdings" panose="05000000000000000000" pitchFamily="2" charset="2"/>
              <a:buChar char="§"/>
            </a:pPr>
            <a:r>
              <a:rPr lang="en-IN" sz="900" b="1">
                <a:latin typeface="Bahnschrift Condensed" panose="020B0502040204020203" pitchFamily="34" charset="0"/>
              </a:rPr>
              <a:t>Aggressive Customer Acquisition (High) </a:t>
            </a:r>
            <a:r>
              <a:rPr lang="en-IN" sz="900">
                <a:latin typeface="Bahnschrift Condensed" panose="020B0502040204020203" pitchFamily="34" charset="0"/>
              </a:rPr>
              <a:t>– The model is dependent on the total acquisition of the customers by the team</a:t>
            </a:r>
          </a:p>
          <a:p>
            <a:pPr marL="171450" indent="-171450">
              <a:buSzPct val="100000"/>
              <a:buFont typeface="Wingdings" panose="05000000000000000000" pitchFamily="2" charset="2"/>
              <a:buChar char="§"/>
            </a:pPr>
            <a:r>
              <a:rPr lang="en-IN" sz="900" b="1">
                <a:latin typeface="Bahnschrift Condensed" panose="020B0502040204020203" pitchFamily="34" charset="0"/>
              </a:rPr>
              <a:t>Threat from competitors (High)</a:t>
            </a:r>
          </a:p>
          <a:p>
            <a:pPr marL="171450" indent="-171450">
              <a:buSzPct val="100000"/>
              <a:buFont typeface="Wingdings" panose="05000000000000000000" pitchFamily="2" charset="2"/>
              <a:buChar char="§"/>
            </a:pPr>
            <a:endParaRPr lang="en" sz="900">
              <a:latin typeface="Bahnschrift Condensed" panose="020B0502040204020203" pitchFamily="34" charset="0"/>
            </a:endParaRPr>
          </a:p>
        </p:txBody>
      </p:sp>
      <p:sp>
        <p:nvSpPr>
          <p:cNvPr id="10" name="Google Shape;300;p31">
            <a:extLst>
              <a:ext uri="{FF2B5EF4-FFF2-40B4-BE49-F238E27FC236}">
                <a16:creationId xmlns:a16="http://schemas.microsoft.com/office/drawing/2014/main" id="{BE75040C-4AC2-4631-BD4B-C4696A501761}"/>
              </a:ext>
            </a:extLst>
          </p:cNvPr>
          <p:cNvSpPr txBox="1">
            <a:spLocks/>
          </p:cNvSpPr>
          <p:nvPr/>
        </p:nvSpPr>
        <p:spPr>
          <a:xfrm>
            <a:off x="6409478" y="3201827"/>
            <a:ext cx="2435080" cy="154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▪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○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■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○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■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SzPct val="100000"/>
              <a:buNone/>
            </a:pPr>
            <a:r>
              <a:rPr lang="en-US" sz="1100" b="1">
                <a:latin typeface="Bahnschrift Condensed" panose="020B0502040204020203" pitchFamily="34" charset="0"/>
              </a:rPr>
              <a:t>Success Factors</a:t>
            </a:r>
          </a:p>
          <a:p>
            <a:pPr marL="171450" indent="-171450">
              <a:buSzPct val="100000"/>
              <a:buFont typeface="Wingdings" panose="05000000000000000000" pitchFamily="2" charset="2"/>
              <a:buChar char="§"/>
            </a:pPr>
            <a:r>
              <a:rPr lang="en-US" sz="900">
                <a:latin typeface="Bahnschrift Condensed" panose="020B0502040204020203" pitchFamily="34" charset="0"/>
              </a:rPr>
              <a:t>Sustainable and scalable growth over 5 years</a:t>
            </a:r>
          </a:p>
          <a:p>
            <a:pPr marL="171450" indent="-171450">
              <a:buSzPct val="100000"/>
              <a:buFont typeface="Wingdings" panose="05000000000000000000" pitchFamily="2" charset="2"/>
              <a:buChar char="§"/>
            </a:pPr>
            <a:r>
              <a:rPr lang="en-US" sz="900">
                <a:latin typeface="Bahnschrift Condensed" panose="020B0502040204020203" pitchFamily="34" charset="0"/>
              </a:rPr>
              <a:t>No hijacked payments + Regulatory clean slate for customers and AT&amp;T</a:t>
            </a:r>
          </a:p>
          <a:p>
            <a:pPr marL="171450" indent="-171450">
              <a:buSzPct val="100000"/>
              <a:buFont typeface="Wingdings" panose="05000000000000000000" pitchFamily="2" charset="2"/>
              <a:buChar char="§"/>
            </a:pPr>
            <a:r>
              <a:rPr lang="en-US" sz="900">
                <a:latin typeface="Bahnschrift Condensed" panose="020B0502040204020203" pitchFamily="34" charset="0"/>
              </a:rPr>
              <a:t>Financially viable business model with recurring revenue from customers</a:t>
            </a:r>
          </a:p>
          <a:p>
            <a:pPr marL="171450" indent="-171450">
              <a:buSzPct val="100000"/>
              <a:buFont typeface="Wingdings" panose="05000000000000000000" pitchFamily="2" charset="2"/>
              <a:buChar char="§"/>
            </a:pPr>
            <a:r>
              <a:rPr lang="en-US" sz="900">
                <a:latin typeface="Bahnschrift Condensed" panose="020B0502040204020203" pitchFamily="34" charset="0"/>
              </a:rPr>
              <a:t>Multi-party collaboration</a:t>
            </a:r>
          </a:p>
          <a:p>
            <a:pPr marL="171450" indent="-171450">
              <a:buSzPct val="100000"/>
              <a:buFont typeface="Wingdings" panose="05000000000000000000" pitchFamily="2" charset="2"/>
              <a:buChar char="§"/>
            </a:pPr>
            <a:r>
              <a:rPr lang="en-US" sz="900">
                <a:latin typeface="Bahnschrift Condensed" panose="020B0502040204020203" pitchFamily="34" charset="0"/>
              </a:rPr>
              <a:t>Extension to S, M, &amp; L businesses</a:t>
            </a:r>
          </a:p>
          <a:p>
            <a:pPr marL="171450" indent="-171450">
              <a:buSzPct val="100000"/>
              <a:buFont typeface="Wingdings" panose="05000000000000000000" pitchFamily="2" charset="2"/>
              <a:buChar char="§"/>
            </a:pPr>
            <a:r>
              <a:rPr lang="en-US" sz="900">
                <a:latin typeface="Bahnschrift Condensed" panose="020B0502040204020203" pitchFamily="34" charset="0"/>
              </a:rPr>
              <a:t>Scalability of Solution capabilities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21F9B37-76CD-9066-2E27-39B9A70B41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6081886"/>
              </p:ext>
            </p:extLst>
          </p:nvPr>
        </p:nvGraphicFramePr>
        <p:xfrm>
          <a:off x="1419456" y="1325975"/>
          <a:ext cx="4798464" cy="249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Google Shape;300;p31">
            <a:extLst>
              <a:ext uri="{FF2B5EF4-FFF2-40B4-BE49-F238E27FC236}">
                <a16:creationId xmlns:a16="http://schemas.microsoft.com/office/drawing/2014/main" id="{1CE0C15A-15F0-3B53-C452-871E927E6C3F}"/>
              </a:ext>
            </a:extLst>
          </p:cNvPr>
          <p:cNvSpPr txBox="1">
            <a:spLocks/>
          </p:cNvSpPr>
          <p:nvPr/>
        </p:nvSpPr>
        <p:spPr>
          <a:xfrm>
            <a:off x="4323377" y="3719726"/>
            <a:ext cx="1999445" cy="154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▪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○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■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○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■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SzPct val="100000"/>
              <a:buNone/>
            </a:pPr>
            <a:r>
              <a:rPr lang="en-US" sz="1100" b="1">
                <a:latin typeface="Bahnschrift Condensed" panose="020B0502040204020203" pitchFamily="34" charset="0"/>
              </a:rPr>
              <a:t>Challenges</a:t>
            </a:r>
          </a:p>
          <a:p>
            <a:pPr marL="285750" indent="-285750">
              <a:buSzPct val="100000"/>
              <a:buFont typeface="Wingdings" panose="05000000000000000000" pitchFamily="2" charset="2"/>
              <a:buChar char="§"/>
            </a:pPr>
            <a:r>
              <a:rPr lang="en-US" sz="900">
                <a:latin typeface="Bahnschrift Condensed" panose="020B0502040204020203" pitchFamily="34" charset="0"/>
              </a:rPr>
              <a:t>Regulatory uncertainty</a:t>
            </a:r>
          </a:p>
          <a:p>
            <a:pPr marL="285750" indent="-285750">
              <a:buSzPct val="100000"/>
              <a:buFont typeface="Wingdings" panose="05000000000000000000" pitchFamily="2" charset="2"/>
              <a:buChar char="§"/>
            </a:pPr>
            <a:r>
              <a:rPr lang="en-US" sz="900">
                <a:latin typeface="Bahnschrift Condensed" panose="020B0502040204020203" pitchFamily="34" charset="0"/>
              </a:rPr>
              <a:t>Multi-party collaboration</a:t>
            </a:r>
          </a:p>
          <a:p>
            <a:pPr marL="285750" indent="-285750">
              <a:buSzPct val="100000"/>
              <a:buFont typeface="Wingdings" panose="05000000000000000000" pitchFamily="2" charset="2"/>
              <a:buChar char="§"/>
            </a:pPr>
            <a:r>
              <a:rPr lang="en-US" sz="900">
                <a:latin typeface="Bahnschrift Condensed" panose="020B0502040204020203" pitchFamily="34" charset="0"/>
              </a:rPr>
              <a:t>High R&amp;D costs</a:t>
            </a:r>
          </a:p>
          <a:p>
            <a:pPr marL="285750" indent="-285750">
              <a:buSzPct val="100000"/>
              <a:buFont typeface="Wingdings" panose="05000000000000000000" pitchFamily="2" charset="2"/>
              <a:buChar char="§"/>
            </a:pPr>
            <a:r>
              <a:rPr lang="en-US" sz="900">
                <a:latin typeface="Bahnschrift Condensed" panose="020B0502040204020203" pitchFamily="34" charset="0"/>
              </a:rPr>
              <a:t>Customization of the offering</a:t>
            </a:r>
          </a:p>
          <a:p>
            <a:pPr marL="285750" indent="-285750">
              <a:buSzPct val="100000"/>
              <a:buFont typeface="Wingdings" panose="05000000000000000000" pitchFamily="2" charset="2"/>
              <a:buChar char="§"/>
            </a:pPr>
            <a:r>
              <a:rPr lang="en-US" sz="900">
                <a:latin typeface="Bahnschrift Condensed" panose="020B0502040204020203" pitchFamily="34" charset="0"/>
              </a:rPr>
              <a:t>Newer entrants e.g. Verizon + Palo Alto</a:t>
            </a:r>
          </a:p>
        </p:txBody>
      </p:sp>
      <p:sp>
        <p:nvSpPr>
          <p:cNvPr id="15" name="Google Shape;950;p49">
            <a:extLst>
              <a:ext uri="{FF2B5EF4-FFF2-40B4-BE49-F238E27FC236}">
                <a16:creationId xmlns:a16="http://schemas.microsoft.com/office/drawing/2014/main" id="{7B666A08-37A0-A5CB-CCB5-102BC2D20D70}"/>
              </a:ext>
            </a:extLst>
          </p:cNvPr>
          <p:cNvSpPr/>
          <p:nvPr/>
        </p:nvSpPr>
        <p:spPr>
          <a:xfrm>
            <a:off x="8151980" y="654888"/>
            <a:ext cx="324832" cy="28387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157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06F618A-D03D-9DC9-6DBA-AE03A5C2A3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>
                <a:latin typeface="Bahnschrift Condensed" panose="020B0502040204020203" pitchFamily="34" charset="0"/>
              </a:rPr>
              <a:t>Thank You </a:t>
            </a:r>
            <a:r>
              <a:rPr lang="en-IN">
                <a:latin typeface="Bahnschrift Condensed" panose="020B0502040204020203" pitchFamily="34" charset="0"/>
                <a:sym typeface="Wingdings" panose="05000000000000000000" pitchFamily="2" charset="2"/>
              </a:rPr>
              <a:t></a:t>
            </a:r>
            <a:endParaRPr lang="en-IN">
              <a:latin typeface="Bahnschrift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70416-F800-65BB-518E-28660416D5B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750300" y="4356100"/>
            <a:ext cx="393700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992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87CD-5A25-4460-A233-5E6DB9B27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Bahnschrift Condensed" panose="020B0502040204020203" pitchFamily="34" charset="0"/>
              </a:rPr>
              <a:t>Appendix</a:t>
            </a:r>
            <a:endParaRPr lang="en-IN" sz="2800">
              <a:latin typeface="Bahnschrift Condensed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BF256-FDD5-49C7-8CD9-3896A9C660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A16FB0-E752-49E8-B804-8EF1CA931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928374"/>
              </p:ext>
            </p:extLst>
          </p:nvPr>
        </p:nvGraphicFramePr>
        <p:xfrm>
          <a:off x="1548581" y="1356851"/>
          <a:ext cx="6977804" cy="3392970"/>
        </p:xfrm>
        <a:graphic>
          <a:graphicData uri="http://schemas.openxmlformats.org/drawingml/2006/table">
            <a:tbl>
              <a:tblPr>
                <a:tableStyleId>{918E7EF0-30BA-47A9-9E73-536E6FB35545}</a:tableStyleId>
              </a:tblPr>
              <a:tblGrid>
                <a:gridCol w="918994">
                  <a:extLst>
                    <a:ext uri="{9D8B030D-6E8A-4147-A177-3AD203B41FA5}">
                      <a16:colId xmlns:a16="http://schemas.microsoft.com/office/drawing/2014/main" val="1190451882"/>
                    </a:ext>
                  </a:extLst>
                </a:gridCol>
                <a:gridCol w="643297">
                  <a:extLst>
                    <a:ext uri="{9D8B030D-6E8A-4147-A177-3AD203B41FA5}">
                      <a16:colId xmlns:a16="http://schemas.microsoft.com/office/drawing/2014/main" val="455873167"/>
                    </a:ext>
                  </a:extLst>
                </a:gridCol>
                <a:gridCol w="426678">
                  <a:extLst>
                    <a:ext uri="{9D8B030D-6E8A-4147-A177-3AD203B41FA5}">
                      <a16:colId xmlns:a16="http://schemas.microsoft.com/office/drawing/2014/main" val="4097451219"/>
                    </a:ext>
                  </a:extLst>
                </a:gridCol>
                <a:gridCol w="374161">
                  <a:extLst>
                    <a:ext uri="{9D8B030D-6E8A-4147-A177-3AD203B41FA5}">
                      <a16:colId xmlns:a16="http://schemas.microsoft.com/office/drawing/2014/main" val="3245141698"/>
                    </a:ext>
                  </a:extLst>
                </a:gridCol>
                <a:gridCol w="505445">
                  <a:extLst>
                    <a:ext uri="{9D8B030D-6E8A-4147-A177-3AD203B41FA5}">
                      <a16:colId xmlns:a16="http://schemas.microsoft.com/office/drawing/2014/main" val="2326116934"/>
                    </a:ext>
                  </a:extLst>
                </a:gridCol>
                <a:gridCol w="557963">
                  <a:extLst>
                    <a:ext uri="{9D8B030D-6E8A-4147-A177-3AD203B41FA5}">
                      <a16:colId xmlns:a16="http://schemas.microsoft.com/office/drawing/2014/main" val="3256139058"/>
                    </a:ext>
                  </a:extLst>
                </a:gridCol>
                <a:gridCol w="426678">
                  <a:extLst>
                    <a:ext uri="{9D8B030D-6E8A-4147-A177-3AD203B41FA5}">
                      <a16:colId xmlns:a16="http://schemas.microsoft.com/office/drawing/2014/main" val="758598751"/>
                    </a:ext>
                  </a:extLst>
                </a:gridCol>
                <a:gridCol w="426678">
                  <a:extLst>
                    <a:ext uri="{9D8B030D-6E8A-4147-A177-3AD203B41FA5}">
                      <a16:colId xmlns:a16="http://schemas.microsoft.com/office/drawing/2014/main" val="373727862"/>
                    </a:ext>
                  </a:extLst>
                </a:gridCol>
                <a:gridCol w="452933">
                  <a:extLst>
                    <a:ext uri="{9D8B030D-6E8A-4147-A177-3AD203B41FA5}">
                      <a16:colId xmlns:a16="http://schemas.microsoft.com/office/drawing/2014/main" val="691078173"/>
                    </a:ext>
                  </a:extLst>
                </a:gridCol>
                <a:gridCol w="426678">
                  <a:extLst>
                    <a:ext uri="{9D8B030D-6E8A-4147-A177-3AD203B41FA5}">
                      <a16:colId xmlns:a16="http://schemas.microsoft.com/office/drawing/2014/main" val="1650659257"/>
                    </a:ext>
                  </a:extLst>
                </a:gridCol>
                <a:gridCol w="426678">
                  <a:extLst>
                    <a:ext uri="{9D8B030D-6E8A-4147-A177-3AD203B41FA5}">
                      <a16:colId xmlns:a16="http://schemas.microsoft.com/office/drawing/2014/main" val="1046622601"/>
                    </a:ext>
                  </a:extLst>
                </a:gridCol>
                <a:gridCol w="472625">
                  <a:extLst>
                    <a:ext uri="{9D8B030D-6E8A-4147-A177-3AD203B41FA5}">
                      <a16:colId xmlns:a16="http://schemas.microsoft.com/office/drawing/2014/main" val="2239237124"/>
                    </a:ext>
                  </a:extLst>
                </a:gridCol>
                <a:gridCol w="426678">
                  <a:extLst>
                    <a:ext uri="{9D8B030D-6E8A-4147-A177-3AD203B41FA5}">
                      <a16:colId xmlns:a16="http://schemas.microsoft.com/office/drawing/2014/main" val="3962985862"/>
                    </a:ext>
                  </a:extLst>
                </a:gridCol>
                <a:gridCol w="492318">
                  <a:extLst>
                    <a:ext uri="{9D8B030D-6E8A-4147-A177-3AD203B41FA5}">
                      <a16:colId xmlns:a16="http://schemas.microsoft.com/office/drawing/2014/main" val="4114759464"/>
                    </a:ext>
                  </a:extLst>
                </a:gridCol>
              </a:tblGrid>
              <a:tr h="4326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</a:rPr>
                        <a:t>*Assumptions:</a:t>
                      </a:r>
                      <a:r>
                        <a:rPr lang="en-IN" sz="800" u="none" strike="noStrike"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 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>
                          <a:effectLst/>
                        </a:rPr>
                        <a:t> 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23" marR="2823" marT="2823" marB="0" anchor="ctr"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YEAR 1 (Scalable Demo)</a:t>
                      </a:r>
                      <a:endParaRPr lang="en-IN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500" u="none" strike="noStrike">
                          <a:effectLst/>
                          <a:latin typeface="+mn-lt"/>
                        </a:rPr>
                        <a:t>YEAR 2 (1st Set of Customers)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u="none" strike="noStrike">
                          <a:effectLst/>
                          <a:latin typeface="+mn-lt"/>
                        </a:rPr>
                        <a:t>YEAR 3 - (Scaling to several customers)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u="none" strike="noStrike">
                          <a:effectLst/>
                          <a:latin typeface="+mn-lt"/>
                        </a:rPr>
                        <a:t>YEAR 4 - (Scaling to several customers)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u="none" strike="noStrike">
                          <a:effectLst/>
                          <a:latin typeface="+mn-lt"/>
                        </a:rPr>
                        <a:t>YEAR 5 - (Scaling to several customers)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u="none" strike="noStrike">
                          <a:effectLst/>
                          <a:latin typeface="+mn-lt"/>
                        </a:rPr>
                        <a:t>Total 5 year cost of each employee type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928924"/>
                  </a:ext>
                </a:extLst>
              </a:tr>
              <a:tr h="877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Employees</a:t>
                      </a:r>
                      <a:endParaRPr lang="en-IN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Q1</a:t>
                      </a:r>
                      <a:endParaRPr lang="en-IN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Q2</a:t>
                      </a:r>
                      <a:endParaRPr lang="en-IN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Q3</a:t>
                      </a:r>
                      <a:endParaRPr lang="en-IN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Q4</a:t>
                      </a:r>
                      <a:endParaRPr lang="en-IN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Q1</a:t>
                      </a:r>
                      <a:endParaRPr lang="en-IN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Q2</a:t>
                      </a:r>
                      <a:endParaRPr lang="en-IN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Q3</a:t>
                      </a:r>
                      <a:endParaRPr lang="en-IN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Q4</a:t>
                      </a:r>
                      <a:endParaRPr lang="en-IN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849107"/>
                  </a:ext>
                </a:extLst>
              </a:tr>
              <a:tr h="9480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Developers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Total Employees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3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6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6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20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20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20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20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30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35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35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89,82,000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324645"/>
                  </a:ext>
                </a:extLst>
              </a:tr>
              <a:tr h="948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Cost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54,000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72,000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1,08,000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1,08,000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3,60,000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3,60,000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3,60,000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3,60,000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21,60,000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25,20,000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25,20,000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659"/>
                  </a:ext>
                </a:extLst>
              </a:tr>
              <a:tr h="9480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Product Managers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Total Employees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7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9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10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26,04,000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311693"/>
                  </a:ext>
                </a:extLst>
              </a:tr>
              <a:tr h="948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Cost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21,000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21,000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21,000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   21,000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84,000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84,000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84,000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84,000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5,88,000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7,56,000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8,40,000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206249"/>
                  </a:ext>
                </a:extLst>
              </a:tr>
              <a:tr h="9480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QA Testers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Total Employees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0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2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2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2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6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6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6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6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8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10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10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21,30,000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364372"/>
                  </a:ext>
                </a:extLst>
              </a:tr>
              <a:tr h="948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Cost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   -  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30,000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30,000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   30,000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90,000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90,000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90,000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90,000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4,80,000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6,00,000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6,00,000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435887"/>
                  </a:ext>
                </a:extLst>
              </a:tr>
              <a:tr h="9480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DevOps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Total Employees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0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2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2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2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6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6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6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6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8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10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10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21,30,000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739483"/>
                  </a:ext>
                </a:extLst>
              </a:tr>
              <a:tr h="948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Cost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   -  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30,000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30,000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   30,000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90,000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90,000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90,000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90,000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4,80,000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6,00,000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6,00,000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374461"/>
                  </a:ext>
                </a:extLst>
              </a:tr>
              <a:tr h="9480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Business Analysts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Total Employees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3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3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3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3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6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8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15,84,000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778842"/>
                  </a:ext>
                </a:extLst>
              </a:tr>
              <a:tr h="948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Cost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18,000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18,000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18,000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   18,000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54,000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54,000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54,000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54,000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2,88,000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4,32,000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5,76,000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818461"/>
                  </a:ext>
                </a:extLst>
              </a:tr>
              <a:tr h="9480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Client Support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Total Employees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0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0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8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8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8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8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12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18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18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34,80,000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744213"/>
                  </a:ext>
                </a:extLst>
              </a:tr>
              <a:tr h="948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Cost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   -  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-  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60,000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   60,000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1,20,000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1,20,000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1,20,000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1,20,000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7,20,000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10,80,000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10,80,000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078856"/>
                  </a:ext>
                </a:extLst>
              </a:tr>
              <a:tr h="9480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Research Scientists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Total Employees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3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39,50,000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6648"/>
                  </a:ext>
                </a:extLst>
              </a:tr>
              <a:tr h="948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Cost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1,50,000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2,00,000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2,00,000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2,00,000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2,00,000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2,00,000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2,00,000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2,00,000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8,00,000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8,00,000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8,00,000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286210"/>
                  </a:ext>
                </a:extLst>
              </a:tr>
              <a:tr h="8777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AWS Architect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Total Employees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2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2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2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2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3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5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786469"/>
                  </a:ext>
                </a:extLst>
              </a:tr>
              <a:tr h="948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Cost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45,000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45,000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45,000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   45,000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90,000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90,000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90,000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90,000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5,40,000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7,20,000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9,00,000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27,00,000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780307"/>
                  </a:ext>
                </a:extLst>
              </a:tr>
              <a:tr h="8777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Legal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Total Employees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5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5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5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190298"/>
                  </a:ext>
                </a:extLst>
              </a:tr>
              <a:tr h="94805">
                <a:tc>
                  <a:txBody>
                    <a:bodyPr/>
                    <a:lstStyle/>
                    <a:p>
                      <a:pPr algn="ctr" fontAlgn="ctr"/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Cost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18,000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18,000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18,000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   72,000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72,000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72,000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72,000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72,000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3,60,000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3,60,000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3,60,000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14,94,000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933336"/>
                  </a:ext>
                </a:extLst>
              </a:tr>
              <a:tr h="8777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Business Development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Total Employees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0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3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3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3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5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5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5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5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7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8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8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677081"/>
                  </a:ext>
                </a:extLst>
              </a:tr>
              <a:tr h="94805">
                <a:tc>
                  <a:txBody>
                    <a:bodyPr/>
                    <a:lstStyle/>
                    <a:p>
                      <a:pPr algn="ctr" fontAlgn="ctr"/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Cost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   -  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40,500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40,500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   40,500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67,500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67,500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67,500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67,500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3,78,000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4,32,000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4,32,000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16,33,500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22467"/>
                  </a:ext>
                </a:extLst>
              </a:tr>
              <a:tr h="8777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Marketing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Total Employees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0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3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3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3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6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6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8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8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9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10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10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602609"/>
                  </a:ext>
                </a:extLst>
              </a:tr>
              <a:tr h="94805">
                <a:tc>
                  <a:txBody>
                    <a:bodyPr/>
                    <a:lstStyle/>
                    <a:p>
                      <a:pPr algn="ctr" fontAlgn="ctr"/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Cost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   -  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40,500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40,500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   40,500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81,000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81,000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1,08,000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1,08,000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4,86,000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5,40,000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5,40,000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20,65,500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375712"/>
                  </a:ext>
                </a:extLst>
              </a:tr>
              <a:tr h="8777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Hardware Engineer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Total Employees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252871"/>
                  </a:ext>
                </a:extLst>
              </a:tr>
              <a:tr h="94805">
                <a:tc>
                  <a:txBody>
                    <a:bodyPr/>
                    <a:lstStyle/>
                    <a:p>
                      <a:pPr algn="ctr" fontAlgn="b"/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Cost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13,500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13,500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13,500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   13,500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54,000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54,000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54,000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54,000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2,16,000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2,16,000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2,16,000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9,18,000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57929"/>
                  </a:ext>
                </a:extLst>
              </a:tr>
              <a:tr h="8777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Project Managers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Total Employees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2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2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3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3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4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5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5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5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203815"/>
                  </a:ext>
                </a:extLst>
              </a:tr>
              <a:tr h="948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Cost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   -  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-  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42,000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   42,000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63,000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63,000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84,000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84,000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4,20,000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4,20,000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4,20,000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16,38,000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644538"/>
                  </a:ext>
                </a:extLst>
              </a:tr>
              <a:tr h="8777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Department/BU Head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Total Employees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185311"/>
                  </a:ext>
                </a:extLst>
              </a:tr>
              <a:tr h="948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Cost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45,000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45,000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45,000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   45,000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45,000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45,000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45,000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45,000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1,80,000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1,80,000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1,80,000 </a:t>
                      </a:r>
                      <a:endParaRPr lang="en-IN" sz="500" b="0" i="0" u="none" strike="noStrike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9,00,000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863658"/>
                  </a:ext>
                </a:extLst>
              </a:tr>
              <a:tr h="94805">
                <a:tc>
                  <a:txBody>
                    <a:bodyPr/>
                    <a:lstStyle/>
                    <a:p>
                      <a:pPr algn="ctr" fontAlgn="b"/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3,64,500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5,73,500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6,51,500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 7,05,500 </a:t>
                      </a:r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927607"/>
                  </a:ext>
                </a:extLst>
              </a:tr>
              <a:tr h="172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+mn-lt"/>
                        </a:rPr>
                        <a:t>Total Human Capital Expenditure in 5 years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  3,62,09,000 </a:t>
                      </a:r>
                      <a:endParaRPr lang="en-IN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Cost to Demo:-</a:t>
                      </a:r>
                      <a:endParaRPr lang="en-IN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 $           22,95,000 </a:t>
                      </a:r>
                      <a:endParaRPr lang="en-IN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5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5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5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823" marR="2823" marT="2823" marB="0" anchor="ctr"/>
                </a:tc>
                <a:extLst>
                  <a:ext uri="{0D108BD9-81ED-4DB2-BD59-A6C34878D82A}">
                    <a16:rowId xmlns:a16="http://schemas.microsoft.com/office/drawing/2014/main" val="844890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701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83897-85D4-7E80-2C65-2151CB25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4B701-CA58-E125-6A9A-9676F3A262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725F6-CFE0-A1EA-03C3-78C315C6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87" y="1476752"/>
            <a:ext cx="7001159" cy="183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3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4278-A156-468E-BEA4-A7EDED023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Bahnschrift Condensed" panose="020B0502040204020203" pitchFamily="34" charset="0"/>
              </a:rPr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2769B-E5A3-4D58-AA9D-4ED537AD8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93996B-60D6-4CD6-ABC6-F7452F9C0FEA}"/>
              </a:ext>
            </a:extLst>
          </p:cNvPr>
          <p:cNvSpPr txBox="1"/>
          <p:nvPr/>
        </p:nvSpPr>
        <p:spPr>
          <a:xfrm>
            <a:off x="1622499" y="1742227"/>
            <a:ext cx="3606725" cy="25545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</a:rPr>
              <a:t>Problem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</a:rPr>
              <a:t>Solution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</a:rPr>
              <a:t>Opportunity &amp; Target Market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</a:rPr>
              <a:t>Technology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</a:rPr>
              <a:t>Competition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</a:rPr>
              <a:t>Projections &amp; Roadmap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</a:rPr>
              <a:t>Marketing &amp; Sales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</a:rPr>
              <a:t>Finances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6DEC3B-6D78-47C4-8BD6-91EEC87D2A65}"/>
              </a:ext>
            </a:extLst>
          </p:cNvPr>
          <p:cNvSpPr txBox="1"/>
          <p:nvPr/>
        </p:nvSpPr>
        <p:spPr>
          <a:xfrm>
            <a:off x="5227965" y="1742227"/>
            <a:ext cx="3165939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cs typeface="Calibri"/>
              </a:rPr>
              <a:t>Product Statement</a:t>
            </a:r>
          </a:p>
          <a:p>
            <a:r>
              <a:rPr lang="en-US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cs typeface="Calibri"/>
              </a:rPr>
              <a:t>A Blockchain solution to safeguard your payments you pay online using 5G and Edge computing</a:t>
            </a:r>
          </a:p>
        </p:txBody>
      </p:sp>
      <p:pic>
        <p:nvPicPr>
          <p:cNvPr id="27" name="Picture 26" descr="Background pattern&#10;&#10;Description automatically generated">
            <a:extLst>
              <a:ext uri="{FF2B5EF4-FFF2-40B4-BE49-F238E27FC236}">
                <a16:creationId xmlns:a16="http://schemas.microsoft.com/office/drawing/2014/main" id="{A40614BB-BAC4-4CA0-AA4C-DD4C94D59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88" r="10583"/>
          <a:stretch/>
        </p:blipFill>
        <p:spPr>
          <a:xfrm>
            <a:off x="5285117" y="2691654"/>
            <a:ext cx="2834831" cy="1900519"/>
          </a:xfrm>
          <a:prstGeom prst="rect">
            <a:avLst/>
          </a:prstGeom>
        </p:spPr>
      </p:pic>
      <p:grpSp>
        <p:nvGrpSpPr>
          <p:cNvPr id="10" name="Google Shape;837;p49">
            <a:extLst>
              <a:ext uri="{FF2B5EF4-FFF2-40B4-BE49-F238E27FC236}">
                <a16:creationId xmlns:a16="http://schemas.microsoft.com/office/drawing/2014/main" id="{AFE00983-8D1D-0D32-76D0-90351F91349B}"/>
              </a:ext>
            </a:extLst>
          </p:cNvPr>
          <p:cNvGrpSpPr/>
          <p:nvPr/>
        </p:nvGrpSpPr>
        <p:grpSpPr>
          <a:xfrm>
            <a:off x="8186045" y="607265"/>
            <a:ext cx="342406" cy="364832"/>
            <a:chOff x="5970800" y="1619250"/>
            <a:chExt cx="428650" cy="456725"/>
          </a:xfrm>
        </p:grpSpPr>
        <p:sp>
          <p:nvSpPr>
            <p:cNvPr id="11" name="Google Shape;838;p49">
              <a:extLst>
                <a:ext uri="{FF2B5EF4-FFF2-40B4-BE49-F238E27FC236}">
                  <a16:creationId xmlns:a16="http://schemas.microsoft.com/office/drawing/2014/main" id="{4122015E-E557-2DFD-A2F3-5E7D3888D0E4}"/>
                </a:ext>
              </a:extLst>
            </p:cNvPr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9;p49">
              <a:extLst>
                <a:ext uri="{FF2B5EF4-FFF2-40B4-BE49-F238E27FC236}">
                  <a16:creationId xmlns:a16="http://schemas.microsoft.com/office/drawing/2014/main" id="{53729F05-ED3A-2980-BD51-AA5C57C9255F}"/>
                </a:ext>
              </a:extLst>
            </p:cNvPr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40;p49">
              <a:extLst>
                <a:ext uri="{FF2B5EF4-FFF2-40B4-BE49-F238E27FC236}">
                  <a16:creationId xmlns:a16="http://schemas.microsoft.com/office/drawing/2014/main" id="{D32F9FDC-865C-467D-17AB-092D37983636}"/>
                </a:ext>
              </a:extLst>
            </p:cNvPr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41;p49">
              <a:extLst>
                <a:ext uri="{FF2B5EF4-FFF2-40B4-BE49-F238E27FC236}">
                  <a16:creationId xmlns:a16="http://schemas.microsoft.com/office/drawing/2014/main" id="{CE0292B1-751D-143B-91AA-BF3358368A4E}"/>
                </a:ext>
              </a:extLst>
            </p:cNvPr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42;p49">
              <a:extLst>
                <a:ext uri="{FF2B5EF4-FFF2-40B4-BE49-F238E27FC236}">
                  <a16:creationId xmlns:a16="http://schemas.microsoft.com/office/drawing/2014/main" id="{DAF67174-64B0-C936-1101-E761B8A01895}"/>
                </a:ext>
              </a:extLst>
            </p:cNvPr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9693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1777F-CA22-4FB6-886D-8ABE97B0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ahnschrift Condensed" panose="020B0502040204020203" pitchFamily="34" charset="0"/>
              </a:rPr>
              <a:t>The Problem : Man-in-the-Middle attacks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3382-CA4E-429A-BFDA-F59C6AA081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1E5CA-C604-41A7-BC9A-836FCFBAB7B1}"/>
              </a:ext>
            </a:extLst>
          </p:cNvPr>
          <p:cNvSpPr txBox="1"/>
          <p:nvPr/>
        </p:nvSpPr>
        <p:spPr>
          <a:xfrm>
            <a:off x="1459167" y="1671648"/>
            <a:ext cx="3064207" cy="18158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ea typeface="+mn-lt"/>
                <a:cs typeface="+mn-lt"/>
              </a:rPr>
              <a:t>Accounts 30% of all frauds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ea typeface="+mn-lt"/>
                <a:cs typeface="+mn-lt"/>
              </a:rPr>
              <a:t>Online frauds account 1.8% of total revenue on average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ea typeface="+mn-lt"/>
                <a:cs typeface="+mn-lt"/>
              </a:rPr>
              <a:t>Direct loss due to these attacks is 0.216% of total revenue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ea typeface="+mn-lt"/>
                <a:cs typeface="+mn-lt"/>
              </a:rPr>
              <a:t>Cause losses of $3.6 B annually due to Chargebacks (Fees, legal, investigation, prosecution, lost revenue)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43EE4-D3F9-461F-B7A3-68F5AE7F7B96}"/>
              </a:ext>
            </a:extLst>
          </p:cNvPr>
          <p:cNvSpPr txBox="1"/>
          <p:nvPr/>
        </p:nvSpPr>
        <p:spPr>
          <a:xfrm>
            <a:off x="1623473" y="4043190"/>
            <a:ext cx="4955920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ea typeface="+mn-lt"/>
                <a:cs typeface="+mn-lt"/>
              </a:rPr>
              <a:t>Avg cost as % of revenue: 0.63%, </a:t>
            </a:r>
            <a:r>
              <a:rPr lang="en-US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cs typeface="Calibri" panose="020F0502020204030204"/>
              </a:rPr>
              <a:t>translates to $5.5 Billion annually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769B9B-7825-4BB4-9447-9540B31C0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71616"/>
            <a:ext cx="4306638" cy="2393156"/>
          </a:xfrm>
          <a:prstGeom prst="rect">
            <a:avLst/>
          </a:prstGeom>
        </p:spPr>
      </p:pic>
      <p:grpSp>
        <p:nvGrpSpPr>
          <p:cNvPr id="19" name="Google Shape;916;p49">
            <a:extLst>
              <a:ext uri="{FF2B5EF4-FFF2-40B4-BE49-F238E27FC236}">
                <a16:creationId xmlns:a16="http://schemas.microsoft.com/office/drawing/2014/main" id="{7FA930B6-39E2-B8C5-45E9-073C172EF785}"/>
              </a:ext>
            </a:extLst>
          </p:cNvPr>
          <p:cNvGrpSpPr/>
          <p:nvPr/>
        </p:nvGrpSpPr>
        <p:grpSpPr>
          <a:xfrm>
            <a:off x="8163767" y="654604"/>
            <a:ext cx="361896" cy="265341"/>
            <a:chOff x="3936375" y="3703750"/>
            <a:chExt cx="453050" cy="332175"/>
          </a:xfrm>
        </p:grpSpPr>
        <p:sp>
          <p:nvSpPr>
            <p:cNvPr id="20" name="Google Shape;917;p49">
              <a:extLst>
                <a:ext uri="{FF2B5EF4-FFF2-40B4-BE49-F238E27FC236}">
                  <a16:creationId xmlns:a16="http://schemas.microsoft.com/office/drawing/2014/main" id="{98DAF60A-6452-9ECF-F41D-22FB0B4C1C44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18;p49">
              <a:extLst>
                <a:ext uri="{FF2B5EF4-FFF2-40B4-BE49-F238E27FC236}">
                  <a16:creationId xmlns:a16="http://schemas.microsoft.com/office/drawing/2014/main" id="{94E99465-ED4F-2D9F-F254-41B19301128D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19;p49">
              <a:extLst>
                <a:ext uri="{FF2B5EF4-FFF2-40B4-BE49-F238E27FC236}">
                  <a16:creationId xmlns:a16="http://schemas.microsoft.com/office/drawing/2014/main" id="{8FCBB99E-FBA0-AC7E-090A-7622B2EB98BD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20;p49">
              <a:extLst>
                <a:ext uri="{FF2B5EF4-FFF2-40B4-BE49-F238E27FC236}">
                  <a16:creationId xmlns:a16="http://schemas.microsoft.com/office/drawing/2014/main" id="{4FC95D22-8A8A-1A93-7D07-6EC2CC2E6722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21;p49">
              <a:extLst>
                <a:ext uri="{FF2B5EF4-FFF2-40B4-BE49-F238E27FC236}">
                  <a16:creationId xmlns:a16="http://schemas.microsoft.com/office/drawing/2014/main" id="{443C3F1B-8674-B89E-2E92-2D91BAA4FC05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6625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A4CD-C451-4EA5-8396-E451A71E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Bahnschrift Condensed" panose="020B0502040204020203" pitchFamily="34" charset="0"/>
              </a:rPr>
              <a:t>Opportunity and Target Market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DABCE-6A51-4581-91AD-40D6CFA42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0073" y="1540868"/>
            <a:ext cx="2634669" cy="1279759"/>
          </a:xfrm>
        </p:spPr>
        <p:txBody>
          <a:bodyPr/>
          <a:lstStyle/>
          <a:p>
            <a:r>
              <a:rPr lang="en-IN" sz="160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</a:rPr>
              <a:t>$5.5 B annual revenue potential</a:t>
            </a:r>
          </a:p>
          <a:p>
            <a:r>
              <a:rPr lang="en-IN" sz="160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</a:rPr>
              <a:t>Specifically targeting ecommerce and online retail verticals</a:t>
            </a:r>
          </a:p>
          <a:p>
            <a:r>
              <a:rPr lang="en-IN" sz="160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</a:rPr>
              <a:t>Potential to earn $ 400 M YoY even when targeting ~200 customers</a:t>
            </a:r>
          </a:p>
          <a:p>
            <a:pPr marL="63500" indent="0">
              <a:buNone/>
            </a:pPr>
            <a:endParaRPr lang="en-IN" sz="9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1E427-6071-46C1-8EF4-E33A88C80C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938E615-40D9-9064-238A-B0717F9CA5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9189583"/>
              </p:ext>
            </p:extLst>
          </p:nvPr>
        </p:nvGraphicFramePr>
        <p:xfrm>
          <a:off x="4402394" y="1372734"/>
          <a:ext cx="4284283" cy="3059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Google Shape;916;p49">
            <a:extLst>
              <a:ext uri="{FF2B5EF4-FFF2-40B4-BE49-F238E27FC236}">
                <a16:creationId xmlns:a16="http://schemas.microsoft.com/office/drawing/2014/main" id="{F0EF160E-AB4B-22C4-A9E0-94B187F9983E}"/>
              </a:ext>
            </a:extLst>
          </p:cNvPr>
          <p:cNvGrpSpPr/>
          <p:nvPr/>
        </p:nvGrpSpPr>
        <p:grpSpPr>
          <a:xfrm>
            <a:off x="8163767" y="654604"/>
            <a:ext cx="361896" cy="265341"/>
            <a:chOff x="3936375" y="3703750"/>
            <a:chExt cx="453050" cy="332175"/>
          </a:xfrm>
        </p:grpSpPr>
        <p:sp>
          <p:nvSpPr>
            <p:cNvPr id="9" name="Google Shape;917;p49">
              <a:extLst>
                <a:ext uri="{FF2B5EF4-FFF2-40B4-BE49-F238E27FC236}">
                  <a16:creationId xmlns:a16="http://schemas.microsoft.com/office/drawing/2014/main" id="{57B67EFB-0E96-BDF0-8D2B-5015A774F62F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18;p49">
              <a:extLst>
                <a:ext uri="{FF2B5EF4-FFF2-40B4-BE49-F238E27FC236}">
                  <a16:creationId xmlns:a16="http://schemas.microsoft.com/office/drawing/2014/main" id="{199E1C27-9376-7E9C-8269-241E9BCC4182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9;p49">
              <a:extLst>
                <a:ext uri="{FF2B5EF4-FFF2-40B4-BE49-F238E27FC236}">
                  <a16:creationId xmlns:a16="http://schemas.microsoft.com/office/drawing/2014/main" id="{E14BFD61-1D29-EC80-D22E-114D8FEDB6C0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20;p49">
              <a:extLst>
                <a:ext uri="{FF2B5EF4-FFF2-40B4-BE49-F238E27FC236}">
                  <a16:creationId xmlns:a16="http://schemas.microsoft.com/office/drawing/2014/main" id="{77018546-698F-6683-56C5-E5C76DFB2E35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21;p49">
              <a:extLst>
                <a:ext uri="{FF2B5EF4-FFF2-40B4-BE49-F238E27FC236}">
                  <a16:creationId xmlns:a16="http://schemas.microsoft.com/office/drawing/2014/main" id="{184F1F52-F598-6476-7A6D-0D4D411B3B10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96904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AD8E-7AFA-4AD1-8C56-C31C6EA41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Bahnschrift Condensed" panose="020B0502040204020203" pitchFamily="34" charset="0"/>
              </a:rPr>
              <a:t>The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4F34F-0979-4DB6-B39A-96EA19A90A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575AFB1-E06B-0E4D-BD36-CB52FE6ED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158" y="1563757"/>
            <a:ext cx="4559782" cy="2792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86CD95-2C12-B01C-DFB2-9D7F95C4E2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400652" y="1578236"/>
            <a:ext cx="198839" cy="2963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C853C4-BC8A-C94C-1134-6AE7A3FEA6FD}"/>
              </a:ext>
            </a:extLst>
          </p:cNvPr>
          <p:cNvSpPr txBox="1"/>
          <p:nvPr/>
        </p:nvSpPr>
        <p:spPr>
          <a:xfrm>
            <a:off x="1643928" y="2644465"/>
            <a:ext cx="3685307" cy="93871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</a:rPr>
              <a:t>Product Uniqueness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cs typeface="Calibri" panose="020F0502020204030204"/>
              </a:rPr>
              <a:t>Designed for Payments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cs typeface="Calibri" panose="020F0502020204030204"/>
              </a:rPr>
              <a:t>Enhanced security with Blockchain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cs typeface="Calibri" panose="020F0502020204030204"/>
              </a:rPr>
              <a:t>Low Latency and high throughput through </a:t>
            </a:r>
            <a:br>
              <a:rPr lang="en-US" sz="1100" dirty="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cs typeface="Calibri" panose="020F0502020204030204"/>
              </a:rPr>
            </a:br>
            <a:r>
              <a:rPr lang="en-US" sz="1100" dirty="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cs typeface="Calibri" panose="020F0502020204030204"/>
              </a:rPr>
              <a:t>5G and Edge Computing</a:t>
            </a:r>
            <a:endParaRPr lang="en-US" sz="900" dirty="0">
              <a:solidFill>
                <a:schemeClr val="tx2">
                  <a:lumMod val="25000"/>
                </a:schemeClr>
              </a:solidFill>
              <a:highlight>
                <a:srgbClr val="FFFF00"/>
              </a:highlight>
              <a:latin typeface="Bahnschrift Condensed" panose="020B0502040204020203" pitchFamily="34" charset="0"/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38F08A-A480-2CAB-AD1F-F1532B9E3C71}"/>
              </a:ext>
            </a:extLst>
          </p:cNvPr>
          <p:cNvSpPr txBox="1"/>
          <p:nvPr/>
        </p:nvSpPr>
        <p:spPr>
          <a:xfrm>
            <a:off x="1643928" y="1453669"/>
            <a:ext cx="231370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</a:rPr>
              <a:t>Value to customers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10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cs typeface="Calibri" panose="020F0502020204030204"/>
              </a:rPr>
              <a:t>Prevent a 0.63% of their revenue annually in the E-commerce industry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10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cs typeface="Calibri" panose="020F0502020204030204"/>
              </a:rPr>
              <a:t>Safer payments and checkouts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10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cs typeface="Calibri" panose="020F0502020204030204"/>
              </a:rPr>
              <a:t>Reduced reputation losses, customer payouts, and customer churn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82E2A-D9DA-B076-09A7-3571DF82BB77}"/>
              </a:ext>
            </a:extLst>
          </p:cNvPr>
          <p:cNvSpPr txBox="1"/>
          <p:nvPr/>
        </p:nvSpPr>
        <p:spPr>
          <a:xfrm>
            <a:off x="1643927" y="3665984"/>
            <a:ext cx="3685307" cy="76944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</a:rPr>
              <a:t>Entry Barriers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cs typeface="Calibri" panose="020F0502020204030204"/>
              </a:rPr>
              <a:t>Strategic partnerships – AT&amp;T, AWS, Stripe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cs typeface="Calibri" panose="020F0502020204030204"/>
              </a:rPr>
              <a:t>Aggressive pricing &amp; customer retention strategies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cs typeface="Calibri" panose="020F0502020204030204"/>
              </a:rPr>
              <a:t>Early moves to acquire the ecommerce giants</a:t>
            </a:r>
            <a:endParaRPr lang="en-US" sz="900">
              <a:solidFill>
                <a:schemeClr val="tx2">
                  <a:lumMod val="25000"/>
                </a:schemeClr>
              </a:solidFill>
              <a:highlight>
                <a:srgbClr val="FFFF00"/>
              </a:highlight>
              <a:latin typeface="Bahnschrift Condensed" panose="020B0502040204020203" pitchFamily="34" charset="0"/>
              <a:ea typeface="+mn-lt"/>
              <a:cs typeface="+mn-lt"/>
            </a:endParaRPr>
          </a:p>
        </p:txBody>
      </p:sp>
      <p:grpSp>
        <p:nvGrpSpPr>
          <p:cNvPr id="13" name="Google Shape;837;p49">
            <a:extLst>
              <a:ext uri="{FF2B5EF4-FFF2-40B4-BE49-F238E27FC236}">
                <a16:creationId xmlns:a16="http://schemas.microsoft.com/office/drawing/2014/main" id="{5B2778EA-479E-4775-2A29-EEA3AB0166D2}"/>
              </a:ext>
            </a:extLst>
          </p:cNvPr>
          <p:cNvGrpSpPr/>
          <p:nvPr/>
        </p:nvGrpSpPr>
        <p:grpSpPr>
          <a:xfrm>
            <a:off x="8186045" y="607265"/>
            <a:ext cx="342406" cy="364832"/>
            <a:chOff x="5970800" y="1619250"/>
            <a:chExt cx="428650" cy="456725"/>
          </a:xfrm>
        </p:grpSpPr>
        <p:sp>
          <p:nvSpPr>
            <p:cNvPr id="14" name="Google Shape;838;p49">
              <a:extLst>
                <a:ext uri="{FF2B5EF4-FFF2-40B4-BE49-F238E27FC236}">
                  <a16:creationId xmlns:a16="http://schemas.microsoft.com/office/drawing/2014/main" id="{CDDEF896-B6EF-C609-84B2-5A260FD4D1EC}"/>
                </a:ext>
              </a:extLst>
            </p:cNvPr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39;p49">
              <a:extLst>
                <a:ext uri="{FF2B5EF4-FFF2-40B4-BE49-F238E27FC236}">
                  <a16:creationId xmlns:a16="http://schemas.microsoft.com/office/drawing/2014/main" id="{48B40CBD-7BCA-D948-D877-1365E9BD414F}"/>
                </a:ext>
              </a:extLst>
            </p:cNvPr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40;p49">
              <a:extLst>
                <a:ext uri="{FF2B5EF4-FFF2-40B4-BE49-F238E27FC236}">
                  <a16:creationId xmlns:a16="http://schemas.microsoft.com/office/drawing/2014/main" id="{8C8A64D3-7AA6-266C-4303-490121F74554}"/>
                </a:ext>
              </a:extLst>
            </p:cNvPr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41;p49">
              <a:extLst>
                <a:ext uri="{FF2B5EF4-FFF2-40B4-BE49-F238E27FC236}">
                  <a16:creationId xmlns:a16="http://schemas.microsoft.com/office/drawing/2014/main" id="{4E7A55CE-F011-9967-E1A8-697D34A068EF}"/>
                </a:ext>
              </a:extLst>
            </p:cNvPr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42;p49">
              <a:extLst>
                <a:ext uri="{FF2B5EF4-FFF2-40B4-BE49-F238E27FC236}">
                  <a16:creationId xmlns:a16="http://schemas.microsoft.com/office/drawing/2014/main" id="{20143BDC-FE8C-9075-B666-94D82C6DB6F8}"/>
                </a:ext>
              </a:extLst>
            </p:cNvPr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26167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2899-FA5D-4C7F-B822-18B83C6A4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Bahnschrift Condensed" panose="020B0502040204020203" pitchFamily="34" charset="0"/>
              </a:rPr>
              <a:t>Technology &amp;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5CCAD-7718-496F-BA04-D4ADA7CBD4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3CB171C8-CD3B-40FF-B0CE-F7BE22A5E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649" y="1673856"/>
            <a:ext cx="712350" cy="289348"/>
          </a:xfrm>
          <a:prstGeom prst="rect">
            <a:avLst/>
          </a:prstGeom>
        </p:spPr>
      </p:pic>
      <p:pic>
        <p:nvPicPr>
          <p:cNvPr id="6" name="Picture 5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9B0726DA-3CD3-4DEA-A786-65030E267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001" y="1962920"/>
            <a:ext cx="516287" cy="289348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D87EB15-0B5B-4D43-9C3C-97EB3D521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550" y="2684890"/>
            <a:ext cx="1012341" cy="259144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DE84AF9-3969-497B-8DED-CB36C63CB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176" y="3125597"/>
            <a:ext cx="277082" cy="277082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802CF777-F18A-46B9-BEEA-ED759B06C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8450" y="3112661"/>
            <a:ext cx="646286" cy="296303"/>
          </a:xfrm>
          <a:prstGeom prst="rect">
            <a:avLst/>
          </a:prstGeom>
        </p:spPr>
      </p:pic>
      <p:sp>
        <p:nvSpPr>
          <p:cNvPr id="10" name="Google Shape;300;p31">
            <a:extLst>
              <a:ext uri="{FF2B5EF4-FFF2-40B4-BE49-F238E27FC236}">
                <a16:creationId xmlns:a16="http://schemas.microsoft.com/office/drawing/2014/main" id="{6BB4152E-3E67-4888-8027-7A38758D4F49}"/>
              </a:ext>
            </a:extLst>
          </p:cNvPr>
          <p:cNvSpPr txBox="1">
            <a:spLocks/>
          </p:cNvSpPr>
          <p:nvPr/>
        </p:nvSpPr>
        <p:spPr>
          <a:xfrm>
            <a:off x="1450292" y="1286762"/>
            <a:ext cx="2107907" cy="23633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" sz="1200" b="1" dirty="0">
                <a:latin typeface="Bahnschrift Condensed" panose="020B0502040204020203" pitchFamily="34" charset="0"/>
              </a:rPr>
              <a:t>Partners and Responsibilities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100" dirty="0">
                <a:latin typeface="Bahnschrift Condensed" panose="020B0502040204020203" pitchFamily="34" charset="0"/>
              </a:rPr>
              <a:t>Network and scaling</a:t>
            </a:r>
            <a:endParaRPr lang="en-US" sz="1100">
              <a:latin typeface="Bahnschrift 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100" dirty="0">
                <a:latin typeface="Bahnschrift Condensed" panose="020B0502040204020203" pitchFamily="34" charset="0"/>
              </a:rPr>
              <a:t>Networking infra and Edge systems</a:t>
            </a:r>
            <a:endParaRPr lang="en-US" sz="1100">
              <a:latin typeface="Bahnschrift 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100" dirty="0">
                <a:latin typeface="Bahnschrift Condensed" panose="020B0502040204020203" pitchFamily="34" charset="0"/>
              </a:rPr>
              <a:t>Blockchain Solution &amp;</a:t>
            </a:r>
            <a:br>
              <a:rPr lang="en-US" sz="1100" dirty="0">
                <a:latin typeface="Bahnschrift Condensed" panose="020B0502040204020203" pitchFamily="34" charset="0"/>
              </a:rPr>
            </a:br>
            <a:r>
              <a:rPr lang="en-US" sz="1100" dirty="0">
                <a:latin typeface="Bahnschrift Condensed" panose="020B0502040204020203" pitchFamily="34" charset="0"/>
              </a:rPr>
              <a:t>Deployment </a:t>
            </a:r>
            <a:endParaRPr lang="en-US" sz="1100">
              <a:latin typeface="Bahnschrift 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100" dirty="0">
                <a:latin typeface="Bahnschrift Condensed" panose="020B0502040204020203" pitchFamily="34" charset="0"/>
              </a:rPr>
              <a:t>Payment Gateways </a:t>
            </a:r>
            <a:br>
              <a:rPr lang="en-US" sz="1100" dirty="0">
                <a:latin typeface="Bahnschrift Condensed" panose="020B0502040204020203" pitchFamily="34" charset="0"/>
              </a:rPr>
            </a:br>
            <a:r>
              <a:rPr lang="en-US" sz="1100" dirty="0">
                <a:latin typeface="Bahnschrift Condensed" panose="020B0502040204020203" pitchFamily="34" charset="0"/>
              </a:rPr>
              <a:t>Integration</a:t>
            </a:r>
            <a:endParaRPr lang="en-US" sz="1100">
              <a:latin typeface="Bahnschrift 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100" dirty="0">
                <a:latin typeface="Bahnschrift Condensed" panose="020B0502040204020203" pitchFamily="34" charset="0"/>
              </a:rPr>
              <a:t>Payment Processing</a:t>
            </a:r>
            <a:r>
              <a:rPr lang="en-US" sz="1200" dirty="0">
                <a:latin typeface="Bahnschrift Condensed" panose="020B0502040204020203" pitchFamily="34" charset="0"/>
              </a:rPr>
              <a:t> </a:t>
            </a:r>
            <a:endParaRPr lang="en-US" sz="1200">
              <a:latin typeface="Bahnschrift Condensed" panose="020B0502040204020203" pitchFamily="34" charset="0"/>
            </a:endParaRPr>
          </a:p>
        </p:txBody>
      </p:sp>
      <p:sp>
        <p:nvSpPr>
          <p:cNvPr id="11" name="Google Shape;300;p31">
            <a:extLst>
              <a:ext uri="{FF2B5EF4-FFF2-40B4-BE49-F238E27FC236}">
                <a16:creationId xmlns:a16="http://schemas.microsoft.com/office/drawing/2014/main" id="{450497D0-36F1-4BCA-87B0-B330A85A7A6F}"/>
              </a:ext>
            </a:extLst>
          </p:cNvPr>
          <p:cNvSpPr txBox="1">
            <a:spLocks/>
          </p:cNvSpPr>
          <p:nvPr/>
        </p:nvSpPr>
        <p:spPr>
          <a:xfrm>
            <a:off x="1450292" y="3432090"/>
            <a:ext cx="2697479" cy="1490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▪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○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■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○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■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"/>
              <a:buNone/>
            </a:pPr>
            <a:r>
              <a:rPr lang="en-US" sz="1200" b="1" dirty="0">
                <a:latin typeface="Bahnschrift Condensed" panose="020B0502040204020203" pitchFamily="34" charset="0"/>
              </a:rPr>
              <a:t>Deployment and Demo Environments</a:t>
            </a:r>
          </a:p>
          <a:p>
            <a:pPr marL="171450" indent="-171450"/>
            <a:r>
              <a:rPr lang="en-US" sz="1100" dirty="0">
                <a:latin typeface="Bahnschrift Condensed" panose="020B0502040204020203" pitchFamily="34" charset="0"/>
              </a:rPr>
              <a:t>Deployed and hosted on AWS EC2 – across-US datacenters</a:t>
            </a:r>
          </a:p>
          <a:p>
            <a:pPr marL="171450" indent="-171450"/>
            <a:r>
              <a:rPr lang="en-US" sz="1100" dirty="0">
                <a:latin typeface="Bahnschrift Condensed" panose="020B0502040204020203" pitchFamily="34" charset="0"/>
              </a:rPr>
              <a:t>Controlled environment like AT&amp;T’s Foundry simulating a moderated payment hijacking attempt on a Prod-like platform blocked by the solution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0A119C-AD6B-4812-A08E-666E49753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1315" y="2278681"/>
            <a:ext cx="342634" cy="301282"/>
          </a:xfrm>
          <a:prstGeom prst="rect">
            <a:avLst/>
          </a:prstGeom>
        </p:spPr>
      </p:pic>
      <p:sp>
        <p:nvSpPr>
          <p:cNvPr id="13" name="Google Shape;300;p31">
            <a:extLst>
              <a:ext uri="{FF2B5EF4-FFF2-40B4-BE49-F238E27FC236}">
                <a16:creationId xmlns:a16="http://schemas.microsoft.com/office/drawing/2014/main" id="{4A6BC179-2525-20FF-B472-FD845E59DE14}"/>
              </a:ext>
            </a:extLst>
          </p:cNvPr>
          <p:cNvSpPr txBox="1">
            <a:spLocks/>
          </p:cNvSpPr>
          <p:nvPr/>
        </p:nvSpPr>
        <p:spPr>
          <a:xfrm>
            <a:off x="5226111" y="1242518"/>
            <a:ext cx="2697479" cy="1490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▪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○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■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○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■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"/>
              <a:buNone/>
            </a:pPr>
            <a:r>
              <a:rPr lang="en-US" sz="1200" b="1">
                <a:latin typeface="Bahnschrift Condensed" panose="020B0502040204020203" pitchFamily="34" charset="0"/>
              </a:rPr>
              <a:t>Leveraging 5G and Edge</a:t>
            </a:r>
          </a:p>
          <a:p>
            <a:pPr marL="171450" indent="-171450"/>
            <a:r>
              <a:rPr lang="en-US" sz="1100">
                <a:latin typeface="Bahnschrift Condensed" panose="020B0502040204020203" pitchFamily="34" charset="0"/>
              </a:rPr>
              <a:t>Using nodes as blockchain network components.</a:t>
            </a:r>
            <a:br>
              <a:rPr lang="en-US" sz="1100">
                <a:latin typeface="Bahnschrift Condensed" panose="020B0502040204020203" pitchFamily="34" charset="0"/>
              </a:rPr>
            </a:br>
            <a:r>
              <a:rPr lang="en-US" sz="1100">
                <a:latin typeface="Bahnschrift Condensed" panose="020B0502040204020203" pitchFamily="34" charset="0"/>
              </a:rPr>
              <a:t>These nodes would be authenticators for blockchain</a:t>
            </a:r>
          </a:p>
          <a:p>
            <a:pPr marL="171450" indent="-171450"/>
            <a:r>
              <a:rPr lang="en-US" sz="1100">
                <a:latin typeface="Bahnschrift Condensed" panose="020B0502040204020203" pitchFamily="34" charset="0"/>
              </a:rPr>
              <a:t>5G to connect to </a:t>
            </a:r>
            <a:r>
              <a:rPr lang="en-US" sz="1100" dirty="0">
                <a:latin typeface="Bahnschrift Condensed" panose="020B0502040204020203" pitchFamily="34" charset="0"/>
              </a:rPr>
              <a:t>end-users </a:t>
            </a:r>
            <a:r>
              <a:rPr lang="en-US" sz="1100">
                <a:latin typeface="Bahnschrift Condensed" panose="020B0502040204020203" pitchFamily="34" charset="0"/>
              </a:rPr>
              <a:t>to the payment portals</a:t>
            </a:r>
          </a:p>
          <a:p>
            <a:pPr marL="171450" indent="-171450"/>
            <a:r>
              <a:rPr lang="en-US" sz="1100">
                <a:latin typeface="Bahnschrift Condensed" panose="020B0502040204020203" pitchFamily="34" charset="0"/>
              </a:rPr>
              <a:t>Edge computing for </a:t>
            </a:r>
            <a:r>
              <a:rPr lang="en-US" sz="1100" dirty="0">
                <a:latin typeface="Bahnschrift Condensed" panose="020B0502040204020203" pitchFamily="34" charset="0"/>
              </a:rPr>
              <a:t>the </a:t>
            </a:r>
            <a:r>
              <a:rPr lang="en-US" sz="1100">
                <a:latin typeface="Bahnschrift Condensed" panose="020B0502040204020203" pitchFamily="34" charset="0"/>
              </a:rPr>
              <a:t>higher computational power of these nodes to code and decode blocks</a:t>
            </a:r>
          </a:p>
          <a:p>
            <a:pPr marL="171450" indent="-171450"/>
            <a:r>
              <a:rPr lang="en-US" sz="1100">
                <a:latin typeface="Bahnschrift Condensed" panose="020B0502040204020203" pitchFamily="34" charset="0"/>
              </a:rPr>
              <a:t>Edge for handling millions of transactions </a:t>
            </a:r>
          </a:p>
        </p:txBody>
      </p:sp>
      <p:sp>
        <p:nvSpPr>
          <p:cNvPr id="14" name="Google Shape;300;p31">
            <a:extLst>
              <a:ext uri="{FF2B5EF4-FFF2-40B4-BE49-F238E27FC236}">
                <a16:creationId xmlns:a16="http://schemas.microsoft.com/office/drawing/2014/main" id="{5840450A-BF2B-78DF-7E09-2A2482F8DDF3}"/>
              </a:ext>
            </a:extLst>
          </p:cNvPr>
          <p:cNvSpPr txBox="1">
            <a:spLocks/>
          </p:cNvSpPr>
          <p:nvPr/>
        </p:nvSpPr>
        <p:spPr>
          <a:xfrm>
            <a:off x="5224221" y="3432090"/>
            <a:ext cx="2697479" cy="1490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▪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○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■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○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■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"/>
              <a:buNone/>
            </a:pPr>
            <a:r>
              <a:rPr lang="en-US" sz="1200" b="1">
                <a:latin typeface="Bahnschrift Condensed" panose="020B0502040204020203" pitchFamily="34" charset="0"/>
              </a:rPr>
              <a:t>Technology Considerations</a:t>
            </a:r>
          </a:p>
          <a:p>
            <a:pPr marL="171450" indent="-171450"/>
            <a:r>
              <a:rPr lang="en-US" sz="1100">
                <a:latin typeface="Bahnschrift Condensed" panose="020B0502040204020203" pitchFamily="34" charset="0"/>
              </a:rPr>
              <a:t>AWS EC2 – 6 nodes across 3 regions in the US</a:t>
            </a:r>
          </a:p>
          <a:p>
            <a:pPr marL="171450" indent="-171450"/>
            <a:r>
              <a:rPr lang="en-US" sz="1100">
                <a:latin typeface="Bahnschrift Condensed" panose="020B0502040204020203" pitchFamily="34" charset="0"/>
              </a:rPr>
              <a:t>Edge Nodes – 20 nodes across Population centers</a:t>
            </a:r>
          </a:p>
          <a:p>
            <a:pPr marL="171450" indent="-171450"/>
            <a:r>
              <a:rPr lang="en-US" sz="1100">
                <a:latin typeface="Bahnschrift Condensed" panose="020B0502040204020203" pitchFamily="34" charset="0"/>
              </a:rPr>
              <a:t>AWS S3 – 10 TB of storage</a:t>
            </a:r>
          </a:p>
        </p:txBody>
      </p:sp>
      <p:grpSp>
        <p:nvGrpSpPr>
          <p:cNvPr id="15" name="Google Shape;165;p21">
            <a:extLst>
              <a:ext uri="{FF2B5EF4-FFF2-40B4-BE49-F238E27FC236}">
                <a16:creationId xmlns:a16="http://schemas.microsoft.com/office/drawing/2014/main" id="{3099FE11-E150-EC30-B1A0-3572DB1681A1}"/>
              </a:ext>
            </a:extLst>
          </p:cNvPr>
          <p:cNvGrpSpPr/>
          <p:nvPr/>
        </p:nvGrpSpPr>
        <p:grpSpPr>
          <a:xfrm>
            <a:off x="8247163" y="629024"/>
            <a:ext cx="205851" cy="335574"/>
            <a:chOff x="6730350" y="2315900"/>
            <a:chExt cx="257700" cy="420100"/>
          </a:xfrm>
        </p:grpSpPr>
        <p:sp>
          <p:nvSpPr>
            <p:cNvPr id="16" name="Google Shape;166;p21">
              <a:extLst>
                <a:ext uri="{FF2B5EF4-FFF2-40B4-BE49-F238E27FC236}">
                  <a16:creationId xmlns:a16="http://schemas.microsoft.com/office/drawing/2014/main" id="{4340BB85-7F85-600C-D908-97B5BCECA8A1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7;p21">
              <a:extLst>
                <a:ext uri="{FF2B5EF4-FFF2-40B4-BE49-F238E27FC236}">
                  <a16:creationId xmlns:a16="http://schemas.microsoft.com/office/drawing/2014/main" id="{DC496D4B-2BE1-C03E-C905-BB8C38C795BF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8;p21">
              <a:extLst>
                <a:ext uri="{FF2B5EF4-FFF2-40B4-BE49-F238E27FC236}">
                  <a16:creationId xmlns:a16="http://schemas.microsoft.com/office/drawing/2014/main" id="{FA65A746-82CC-F602-89CD-29912F611D8F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9;p21">
              <a:extLst>
                <a:ext uri="{FF2B5EF4-FFF2-40B4-BE49-F238E27FC236}">
                  <a16:creationId xmlns:a16="http://schemas.microsoft.com/office/drawing/2014/main" id="{442C9C21-E6FE-F908-B6FC-B1AE510A9A92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0;p21">
              <a:extLst>
                <a:ext uri="{FF2B5EF4-FFF2-40B4-BE49-F238E27FC236}">
                  <a16:creationId xmlns:a16="http://schemas.microsoft.com/office/drawing/2014/main" id="{10E61D28-C233-9B8C-E954-3652CECF58C0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40106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518;p43">
            <a:extLst>
              <a:ext uri="{FF2B5EF4-FFF2-40B4-BE49-F238E27FC236}">
                <a16:creationId xmlns:a16="http://schemas.microsoft.com/office/drawing/2014/main" id="{81005DA5-791B-E546-A382-7A4988D4B2CD}"/>
              </a:ext>
            </a:extLst>
          </p:cNvPr>
          <p:cNvSpPr/>
          <p:nvPr/>
        </p:nvSpPr>
        <p:spPr>
          <a:xfrm>
            <a:off x="3559835" y="1743870"/>
            <a:ext cx="2072458" cy="1229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Bahnschrift Condensed" panose="020B0502040204020203" pitchFamily="34" charset="0"/>
              <a:ea typeface="Barlow"/>
              <a:cs typeface="Barlow"/>
              <a:sym typeface="Barlow"/>
            </a:endParaRPr>
          </a:p>
        </p:txBody>
      </p:sp>
      <p:sp>
        <p:nvSpPr>
          <p:cNvPr id="24" name="Google Shape;518;p43">
            <a:extLst>
              <a:ext uri="{FF2B5EF4-FFF2-40B4-BE49-F238E27FC236}">
                <a16:creationId xmlns:a16="http://schemas.microsoft.com/office/drawing/2014/main" id="{A76A8E90-484D-8244-8834-E592A3BC850E}"/>
              </a:ext>
            </a:extLst>
          </p:cNvPr>
          <p:cNvSpPr/>
          <p:nvPr/>
        </p:nvSpPr>
        <p:spPr>
          <a:xfrm>
            <a:off x="3547279" y="3088129"/>
            <a:ext cx="2078087" cy="1237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Bahnschrift Condensed" panose="020B0502040204020203" pitchFamily="34" charset="0"/>
              <a:ea typeface="Barlow"/>
              <a:cs typeface="Barlow"/>
              <a:sym typeface="Barlow"/>
            </a:endParaRPr>
          </a:p>
        </p:txBody>
      </p:sp>
      <p:sp>
        <p:nvSpPr>
          <p:cNvPr id="22" name="Google Shape;518;p43">
            <a:extLst>
              <a:ext uri="{FF2B5EF4-FFF2-40B4-BE49-F238E27FC236}">
                <a16:creationId xmlns:a16="http://schemas.microsoft.com/office/drawing/2014/main" id="{83574245-35E4-E44C-9DEA-615C90CBB8C6}"/>
              </a:ext>
            </a:extLst>
          </p:cNvPr>
          <p:cNvSpPr/>
          <p:nvPr/>
        </p:nvSpPr>
        <p:spPr>
          <a:xfrm>
            <a:off x="1301209" y="3088130"/>
            <a:ext cx="2169007" cy="12371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Bahnschrift Condensed" panose="020B0502040204020203" pitchFamily="34" charset="0"/>
              <a:ea typeface="Barlow"/>
              <a:cs typeface="Barlow"/>
              <a:sym typeface="Barlow"/>
            </a:endParaRPr>
          </a:p>
        </p:txBody>
      </p:sp>
      <p:sp>
        <p:nvSpPr>
          <p:cNvPr id="516" name="Google Shape;516;p43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/>
                </a:solidFill>
                <a:latin typeface="Bahnschrift Condensed" panose="020B0502040204020203" pitchFamily="34" charset="0"/>
              </a:rPr>
              <a:t>SWOT Analysis &amp; Porter’s Five Forces Analysis</a:t>
            </a:r>
          </a:p>
        </p:txBody>
      </p:sp>
      <p:sp>
        <p:nvSpPr>
          <p:cNvPr id="517" name="Google Shape;517;p43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1301211" y="1760618"/>
            <a:ext cx="2169006" cy="1229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1"/>
              </a:solidFill>
              <a:latin typeface="Bahnschrift Condensed" panose="020B0502040204020203" pitchFamily="34" charset="0"/>
              <a:ea typeface="Barlow"/>
              <a:cs typeface="Barlow"/>
              <a:sym typeface="Barlow"/>
            </a:endParaRPr>
          </a:p>
        </p:txBody>
      </p:sp>
      <p:sp>
        <p:nvSpPr>
          <p:cNvPr id="522" name="Google Shape;522;p43"/>
          <p:cNvSpPr/>
          <p:nvPr/>
        </p:nvSpPr>
        <p:spPr>
          <a:xfrm>
            <a:off x="2793551" y="2309225"/>
            <a:ext cx="1353329" cy="1353329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/>
          </a:p>
        </p:txBody>
      </p:sp>
      <p:sp>
        <p:nvSpPr>
          <p:cNvPr id="523" name="Google Shape;523;p43"/>
          <p:cNvSpPr/>
          <p:nvPr/>
        </p:nvSpPr>
        <p:spPr>
          <a:xfrm rot="5400000">
            <a:off x="2883169" y="2308374"/>
            <a:ext cx="1353329" cy="1353329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3"/>
          <p:cNvSpPr/>
          <p:nvPr/>
        </p:nvSpPr>
        <p:spPr>
          <a:xfrm rot="10800000">
            <a:off x="2863483" y="2407448"/>
            <a:ext cx="1408078" cy="1368594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43"/>
          <p:cNvSpPr/>
          <p:nvPr/>
        </p:nvSpPr>
        <p:spPr>
          <a:xfrm rot="-5400000">
            <a:off x="2786624" y="2411464"/>
            <a:ext cx="1353329" cy="1353329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3"/>
          <p:cNvSpPr/>
          <p:nvPr/>
        </p:nvSpPr>
        <p:spPr>
          <a:xfrm>
            <a:off x="3082412" y="2527687"/>
            <a:ext cx="305509" cy="36878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IN" sz="1200" b="1" i="0" dirty="0">
                <a:ln>
                  <a:noFill/>
                </a:ln>
                <a:solidFill>
                  <a:schemeClr val="lt1"/>
                </a:solidFill>
                <a:latin typeface="Bahnschrift Condensed" panose="020B0502040204020203" pitchFamily="34" charset="0"/>
              </a:rPr>
              <a:t>S</a:t>
            </a:r>
          </a:p>
        </p:txBody>
      </p:sp>
      <p:sp>
        <p:nvSpPr>
          <p:cNvPr id="527" name="Google Shape;527;p43"/>
          <p:cNvSpPr/>
          <p:nvPr/>
        </p:nvSpPr>
        <p:spPr>
          <a:xfrm>
            <a:off x="3650227" y="2546760"/>
            <a:ext cx="360486" cy="31748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Barlow"/>
              </a:rPr>
              <a:t>W</a:t>
            </a:r>
          </a:p>
        </p:txBody>
      </p:sp>
      <p:sp>
        <p:nvSpPr>
          <p:cNvPr id="528" name="Google Shape;528;p43"/>
          <p:cNvSpPr/>
          <p:nvPr/>
        </p:nvSpPr>
        <p:spPr>
          <a:xfrm>
            <a:off x="3119284" y="3180905"/>
            <a:ext cx="268638" cy="40696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Barlow"/>
              </a:rPr>
              <a:t>O</a:t>
            </a:r>
          </a:p>
        </p:txBody>
      </p:sp>
      <p:sp>
        <p:nvSpPr>
          <p:cNvPr id="529" name="Google Shape;529;p43"/>
          <p:cNvSpPr/>
          <p:nvPr/>
        </p:nvSpPr>
        <p:spPr>
          <a:xfrm>
            <a:off x="3672939" y="3200401"/>
            <a:ext cx="252558" cy="35268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Barlow"/>
              </a:rPr>
              <a:t>T</a:t>
            </a:r>
          </a:p>
        </p:txBody>
      </p:sp>
      <p:grpSp>
        <p:nvGrpSpPr>
          <p:cNvPr id="530" name="Google Shape;530;p43"/>
          <p:cNvGrpSpPr/>
          <p:nvPr/>
        </p:nvGrpSpPr>
        <p:grpSpPr>
          <a:xfrm>
            <a:off x="8247163" y="629034"/>
            <a:ext cx="205851" cy="335576"/>
            <a:chOff x="6730350" y="2315900"/>
            <a:chExt cx="257700" cy="420100"/>
          </a:xfrm>
        </p:grpSpPr>
        <p:sp>
          <p:nvSpPr>
            <p:cNvPr id="531" name="Google Shape;531;p43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Picture 2" descr="&quot;Porter’s">
            <a:extLst>
              <a:ext uri="{FF2B5EF4-FFF2-40B4-BE49-F238E27FC236}">
                <a16:creationId xmlns:a16="http://schemas.microsoft.com/office/drawing/2014/main" id="{22DDB43A-31D7-8345-8FB0-2418A9884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2" t="5785" r="6836" b="3657"/>
          <a:stretch/>
        </p:blipFill>
        <p:spPr bwMode="auto">
          <a:xfrm>
            <a:off x="5784891" y="1847004"/>
            <a:ext cx="2876794" cy="231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F6DFCD4-1EF9-6D4F-94E6-315A0049FB96}"/>
              </a:ext>
            </a:extLst>
          </p:cNvPr>
          <p:cNvSpPr/>
          <p:nvPr/>
        </p:nvSpPr>
        <p:spPr>
          <a:xfrm>
            <a:off x="5658227" y="3931944"/>
            <a:ext cx="258035" cy="361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45A173-8E2A-5A4A-BA2B-20B6C826967A}"/>
              </a:ext>
            </a:extLst>
          </p:cNvPr>
          <p:cNvSpPr/>
          <p:nvPr/>
        </p:nvSpPr>
        <p:spPr>
          <a:xfrm>
            <a:off x="5791818" y="2043572"/>
            <a:ext cx="2907849" cy="13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E324F8-8E4A-F442-BEAF-EBFB351F02C8}"/>
              </a:ext>
            </a:extLst>
          </p:cNvPr>
          <p:cNvSpPr txBox="1"/>
          <p:nvPr/>
        </p:nvSpPr>
        <p:spPr>
          <a:xfrm>
            <a:off x="8003199" y="2611909"/>
            <a:ext cx="4219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1"/>
                </a:solidFill>
              </a:rPr>
              <a:t>High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6FD02B-3CCA-144B-885D-DAEB3EEFA688}"/>
              </a:ext>
            </a:extLst>
          </p:cNvPr>
          <p:cNvSpPr/>
          <p:nvPr/>
        </p:nvSpPr>
        <p:spPr>
          <a:xfrm>
            <a:off x="8013778" y="3679359"/>
            <a:ext cx="39626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accent1"/>
                </a:solidFill>
              </a:rPr>
              <a:t>Low</a:t>
            </a:r>
            <a:endParaRPr lang="en-US" sz="9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F0E53E-80E4-5640-BD68-1573739AC274}"/>
              </a:ext>
            </a:extLst>
          </p:cNvPr>
          <p:cNvSpPr/>
          <p:nvPr/>
        </p:nvSpPr>
        <p:spPr>
          <a:xfrm>
            <a:off x="6983369" y="4067792"/>
            <a:ext cx="59503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accent1"/>
                </a:solidFill>
              </a:rPr>
              <a:t>Medium</a:t>
            </a:r>
            <a:endParaRPr lang="en-US" sz="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23B2A8-381A-3E4B-A1C4-12587A3A634F}"/>
              </a:ext>
            </a:extLst>
          </p:cNvPr>
          <p:cNvSpPr/>
          <p:nvPr/>
        </p:nvSpPr>
        <p:spPr>
          <a:xfrm>
            <a:off x="6004744" y="3668465"/>
            <a:ext cx="39626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accent1"/>
                </a:solidFill>
              </a:rPr>
              <a:t>Low</a:t>
            </a:r>
            <a:endParaRPr lang="en-US" sz="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6506E8-4D66-5E4C-BB43-655D41894813}"/>
              </a:ext>
            </a:extLst>
          </p:cNvPr>
          <p:cNvSpPr/>
          <p:nvPr/>
        </p:nvSpPr>
        <p:spPr>
          <a:xfrm>
            <a:off x="5922751" y="2600887"/>
            <a:ext cx="59503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accent1"/>
                </a:solidFill>
              </a:rPr>
              <a:t>Medium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46225A-A16D-839C-471A-F43194D7792E}"/>
              </a:ext>
            </a:extLst>
          </p:cNvPr>
          <p:cNvSpPr txBox="1"/>
          <p:nvPr/>
        </p:nvSpPr>
        <p:spPr>
          <a:xfrm>
            <a:off x="1279146" y="1851021"/>
            <a:ext cx="201241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defTabSz="990600">
              <a:buFont typeface="Wingdings" panose="05000000000000000000" pitchFamily="2" charset="2"/>
              <a:buChar char="§"/>
            </a:pPr>
            <a:r>
              <a:rPr lang="en-US" sz="1050" dirty="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cs typeface="Calibri" panose="020F0502020204030204"/>
              </a:rPr>
              <a:t>Security of Blockchain</a:t>
            </a:r>
          </a:p>
          <a:p>
            <a:pPr marL="182563" indent="-182563" defTabSz="990600">
              <a:buFont typeface="Wingdings" panose="05000000000000000000" pitchFamily="2" charset="2"/>
              <a:buChar char="§"/>
            </a:pPr>
            <a:r>
              <a:rPr lang="en-US" sz="1050" dirty="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cs typeface="Calibri" panose="020F0502020204030204"/>
              </a:rPr>
              <a:t>Specifically Designed for Payments</a:t>
            </a:r>
          </a:p>
          <a:p>
            <a:pPr marL="182563" indent="-182563" defTabSz="990600">
              <a:buFont typeface="Wingdings" panose="05000000000000000000" pitchFamily="2" charset="2"/>
              <a:buChar char="§"/>
            </a:pPr>
            <a:r>
              <a:rPr lang="en-US" sz="1050" dirty="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cs typeface="Calibri" panose="020F0502020204030204"/>
              </a:rPr>
              <a:t>Low Latency and high throughput</a:t>
            </a:r>
          </a:p>
          <a:p>
            <a:pPr marL="182563" indent="-182563" defTabSz="990600">
              <a:buFont typeface="Wingdings" panose="05000000000000000000" pitchFamily="2" charset="2"/>
              <a:buChar char="§"/>
            </a:pPr>
            <a:r>
              <a:rPr lang="en-US" sz="1050" dirty="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cs typeface="Calibri" panose="020F0502020204030204"/>
              </a:rPr>
              <a:t>Integrity of Partners</a:t>
            </a:r>
            <a:endParaRPr lang="en-IN" sz="1050" dirty="0">
              <a:solidFill>
                <a:schemeClr val="tx2">
                  <a:lumMod val="25000"/>
                </a:schemeClr>
              </a:solidFill>
              <a:latin typeface="Bahnschrift Condensed" panose="020B0502040204020203" pitchFamily="34" charset="0"/>
              <a:cs typeface="Calibri" panose="020F0502020204030204"/>
            </a:endParaRPr>
          </a:p>
          <a:p>
            <a:pPr defTabSz="990600"/>
            <a:endParaRPr lang="en-US" sz="1050" dirty="0">
              <a:solidFill>
                <a:schemeClr val="tx2">
                  <a:lumMod val="25000"/>
                </a:schemeClr>
              </a:solidFill>
              <a:highlight>
                <a:srgbClr val="FFFF00"/>
              </a:highlight>
              <a:latin typeface="Bahnschrift Condensed" panose="020B0502040204020203" pitchFamily="34" charset="0"/>
              <a:ea typeface="+mn-lt"/>
              <a:cs typeface="+mn-lt"/>
            </a:endParaRPr>
          </a:p>
          <a:p>
            <a:endParaRPr lang="en-IN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C8D98-005F-482D-BF0D-65724D5CBD76}"/>
              </a:ext>
            </a:extLst>
          </p:cNvPr>
          <p:cNvSpPr txBox="1"/>
          <p:nvPr/>
        </p:nvSpPr>
        <p:spPr>
          <a:xfrm>
            <a:off x="3894995" y="3532680"/>
            <a:ext cx="18213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Wingdings" panose="05000000000000000000" pitchFamily="2" charset="2"/>
              <a:buChar char="§"/>
            </a:pPr>
            <a:r>
              <a:rPr lang="en-US" sz="1050">
                <a:latin typeface="Bahnschrift Condensed" panose="020B0502040204020203" pitchFamily="34" charset="0"/>
              </a:rPr>
              <a:t>Regulatory uncertainty</a:t>
            </a:r>
          </a:p>
          <a:p>
            <a:pPr marL="285750" indent="-285750">
              <a:buSzPct val="100000"/>
              <a:buFont typeface="Wingdings" panose="05000000000000000000" pitchFamily="2" charset="2"/>
              <a:buChar char="§"/>
            </a:pPr>
            <a:r>
              <a:rPr lang="en-US" sz="1050">
                <a:latin typeface="Bahnschrift Condensed" panose="020B0502040204020203" pitchFamily="34" charset="0"/>
              </a:rPr>
              <a:t>Multi-party collaboration</a:t>
            </a:r>
          </a:p>
          <a:p>
            <a:pPr marL="285750" indent="-285750">
              <a:buSzPct val="100000"/>
              <a:buFont typeface="Wingdings" panose="05000000000000000000" pitchFamily="2" charset="2"/>
              <a:buChar char="§"/>
            </a:pPr>
            <a:r>
              <a:rPr lang="en-US" sz="1050">
                <a:latin typeface="Bahnschrift Condensed" panose="020B0502040204020203" pitchFamily="34" charset="0"/>
              </a:rPr>
              <a:t>High R&amp;D costs</a:t>
            </a:r>
          </a:p>
          <a:p>
            <a:pPr marL="285750" indent="-285750">
              <a:buSzPct val="100000"/>
              <a:buFont typeface="Wingdings" panose="05000000000000000000" pitchFamily="2" charset="2"/>
              <a:buChar char="§"/>
            </a:pPr>
            <a:r>
              <a:rPr lang="en-US" sz="1050">
                <a:latin typeface="Bahnschrift Condensed" panose="020B0502040204020203" pitchFamily="34" charset="0"/>
              </a:rPr>
              <a:t>Customization of the offering</a:t>
            </a:r>
            <a:endParaRPr lang="en-IN" sz="10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C7537-9577-CB77-81F0-2C16C577DDFB}"/>
              </a:ext>
            </a:extLst>
          </p:cNvPr>
          <p:cNvSpPr txBox="1"/>
          <p:nvPr/>
        </p:nvSpPr>
        <p:spPr>
          <a:xfrm>
            <a:off x="1240240" y="3532680"/>
            <a:ext cx="201233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50">
                <a:latin typeface="Bahnschrift Condensed" panose="020B0502040204020203" pitchFamily="34" charset="0"/>
              </a:rPr>
              <a:t>Wider 5G and Edge customer-base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50">
                <a:latin typeface="Bahnschrift Condensed" panose="020B0502040204020203" pitchFamily="34" charset="0"/>
              </a:rPr>
              <a:t>Market entry into newer markets through strategic partnerships &amp; innovation</a:t>
            </a:r>
          </a:p>
          <a:p>
            <a:endParaRPr lang="en-IN" sz="10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CBFE8E-BD33-4EC4-A872-F8A1449CA835}"/>
              </a:ext>
            </a:extLst>
          </p:cNvPr>
          <p:cNvSpPr txBox="1"/>
          <p:nvPr/>
        </p:nvSpPr>
        <p:spPr>
          <a:xfrm>
            <a:off x="3889038" y="1847005"/>
            <a:ext cx="14080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defTabSz="990600">
              <a:buFont typeface="Wingdings" panose="05000000000000000000" pitchFamily="2" charset="2"/>
              <a:buChar char="§"/>
            </a:pPr>
            <a:r>
              <a:rPr lang="en-US" sz="1050" dirty="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cs typeface="Calibri" panose="020F0502020204030204"/>
              </a:rPr>
              <a:t>Hiring the right talent</a:t>
            </a:r>
          </a:p>
          <a:p>
            <a:pPr marL="182563" indent="-182563" defTabSz="990600">
              <a:buFont typeface="Wingdings" panose="05000000000000000000" pitchFamily="2" charset="2"/>
              <a:buChar char="§"/>
            </a:pPr>
            <a:r>
              <a:rPr lang="en-IN" sz="1050" dirty="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cs typeface="Calibri" panose="020F0502020204030204"/>
              </a:rPr>
              <a:t>Churn</a:t>
            </a:r>
            <a:endParaRPr lang="en-US" sz="1050" dirty="0">
              <a:solidFill>
                <a:schemeClr val="tx2">
                  <a:lumMod val="25000"/>
                </a:schemeClr>
              </a:solidFill>
              <a:latin typeface="Bahnschrift Condensed" panose="020B0502040204020203" pitchFamily="34" charset="0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350E-0887-45F8-B515-2DEB51ED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Competition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A802E-19EA-4B54-8AD4-6CA2422C92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2C3DB-C974-534E-A448-C5FA080CB877}"/>
              </a:ext>
            </a:extLst>
          </p:cNvPr>
          <p:cNvSpPr txBox="1"/>
          <p:nvPr/>
        </p:nvSpPr>
        <p:spPr>
          <a:xfrm>
            <a:off x="4249707" y="27357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4676E7D-6D5F-5D4E-A546-573D3566DBDE}"/>
              </a:ext>
            </a:extLst>
          </p:cNvPr>
          <p:cNvGrpSpPr/>
          <p:nvPr/>
        </p:nvGrpSpPr>
        <p:grpSpPr>
          <a:xfrm>
            <a:off x="1097651" y="1483376"/>
            <a:ext cx="5076391" cy="3697599"/>
            <a:chOff x="161006" y="626962"/>
            <a:chExt cx="8082881" cy="5887497"/>
          </a:xfrm>
        </p:grpSpPr>
        <p:graphicFrame>
          <p:nvGraphicFramePr>
            <p:cNvPr id="42" name="Chart 41">
              <a:extLst>
                <a:ext uri="{FF2B5EF4-FFF2-40B4-BE49-F238E27FC236}">
                  <a16:creationId xmlns:a16="http://schemas.microsoft.com/office/drawing/2014/main" id="{97BF7A64-002F-4B4E-ACFF-7C052994875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24890768"/>
                </p:ext>
              </p:extLst>
            </p:nvPr>
          </p:nvGraphicFramePr>
          <p:xfrm>
            <a:off x="161006" y="626962"/>
            <a:ext cx="8082881" cy="588749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4020C43-E2F9-B745-9A81-DD351DC3057A}"/>
                </a:ext>
              </a:extLst>
            </p:cNvPr>
            <p:cNvGrpSpPr/>
            <p:nvPr/>
          </p:nvGrpSpPr>
          <p:grpSpPr>
            <a:xfrm>
              <a:off x="6783985" y="797398"/>
              <a:ext cx="1155235" cy="416549"/>
              <a:chOff x="7888855" y="2676982"/>
              <a:chExt cx="1155235" cy="416549"/>
            </a:xfrm>
            <a:solidFill>
              <a:srgbClr val="FFFF00"/>
            </a:solidFill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C6B2E9A-27F0-2745-AE2D-D5870F7A1CC9}"/>
                  </a:ext>
                </a:extLst>
              </p:cNvPr>
              <p:cNvSpPr/>
              <p:nvPr/>
            </p:nvSpPr>
            <p:spPr>
              <a:xfrm>
                <a:off x="8744119" y="2805062"/>
                <a:ext cx="174475" cy="174475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DB07CD-34D1-F749-8F1B-22343D1C6720}"/>
                  </a:ext>
                </a:extLst>
              </p:cNvPr>
              <p:cNvSpPr txBox="1"/>
              <p:nvPr/>
            </p:nvSpPr>
            <p:spPr>
              <a:xfrm>
                <a:off x="7888855" y="2676982"/>
                <a:ext cx="1155235" cy="416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>
                    <a:latin typeface="Bahnschrift Condensed" panose="020B0502040204020203" pitchFamily="34" charset="0"/>
                  </a:rPr>
                  <a:t>Anzen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43D0FE1-3376-ED4C-9B04-6E28E9D850ED}"/>
                </a:ext>
              </a:extLst>
            </p:cNvPr>
            <p:cNvGrpSpPr/>
            <p:nvPr/>
          </p:nvGrpSpPr>
          <p:grpSpPr>
            <a:xfrm>
              <a:off x="4223519" y="928566"/>
              <a:ext cx="1230735" cy="1980165"/>
              <a:chOff x="7767326" y="2924400"/>
              <a:chExt cx="1230735" cy="1980165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51B78BA2-E62A-9346-A3CB-2AD1D108F70D}"/>
                  </a:ext>
                </a:extLst>
              </p:cNvPr>
              <p:cNvSpPr/>
              <p:nvPr/>
            </p:nvSpPr>
            <p:spPr>
              <a:xfrm>
                <a:off x="8779923" y="2924400"/>
                <a:ext cx="174475" cy="174476"/>
              </a:xfrm>
              <a:prstGeom prst="ellipse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0081764-D19C-2246-AA06-A564A3DE5851}"/>
                  </a:ext>
                </a:extLst>
              </p:cNvPr>
              <p:cNvSpPr txBox="1"/>
              <p:nvPr/>
            </p:nvSpPr>
            <p:spPr>
              <a:xfrm>
                <a:off x="7767326" y="4488015"/>
                <a:ext cx="1230735" cy="41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>
                    <a:latin typeface="Bahnschrift Condensed" panose="020B0502040204020203" pitchFamily="34" charset="0"/>
                  </a:rPr>
                  <a:t>Paypal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ABCC5D0-47A1-244A-9A5F-AE4C121C67B4}"/>
                </a:ext>
              </a:extLst>
            </p:cNvPr>
            <p:cNvGrpSpPr/>
            <p:nvPr/>
          </p:nvGrpSpPr>
          <p:grpSpPr>
            <a:xfrm>
              <a:off x="5859000" y="3036595"/>
              <a:ext cx="2270707" cy="635471"/>
              <a:chOff x="7277932" y="2236660"/>
              <a:chExt cx="2270707" cy="635471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B62AC759-32D3-8A4A-93F2-B832F94F1853}"/>
                  </a:ext>
                </a:extLst>
              </p:cNvPr>
              <p:cNvSpPr/>
              <p:nvPr/>
            </p:nvSpPr>
            <p:spPr>
              <a:xfrm>
                <a:off x="8696384" y="2697655"/>
                <a:ext cx="174476" cy="174476"/>
              </a:xfrm>
              <a:prstGeom prst="ellipse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E90652E-DB08-7449-A30E-FDA034B1F84E}"/>
                  </a:ext>
                </a:extLst>
              </p:cNvPr>
              <p:cNvSpPr txBox="1"/>
              <p:nvPr/>
            </p:nvSpPr>
            <p:spPr>
              <a:xfrm>
                <a:off x="7277932" y="2236660"/>
                <a:ext cx="2270707" cy="416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>
                    <a:latin typeface="Bahnschrift Condensed" panose="020B0502040204020203" pitchFamily="34" charset="0"/>
                  </a:rPr>
                  <a:t>Verizon - Palo Alto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93FFEE8-C474-9644-A0BD-BFC88E75EC2A}"/>
                </a:ext>
              </a:extLst>
            </p:cNvPr>
            <p:cNvGrpSpPr/>
            <p:nvPr/>
          </p:nvGrpSpPr>
          <p:grpSpPr>
            <a:xfrm>
              <a:off x="6353353" y="1479023"/>
              <a:ext cx="1324558" cy="512059"/>
              <a:chOff x="8288418" y="2169129"/>
              <a:chExt cx="1324558" cy="512059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0130462-24B6-1D4D-8863-C1601779A4D0}"/>
                  </a:ext>
                </a:extLst>
              </p:cNvPr>
              <p:cNvSpPr/>
              <p:nvPr/>
            </p:nvSpPr>
            <p:spPr>
              <a:xfrm>
                <a:off x="8863461" y="2506713"/>
                <a:ext cx="174476" cy="174475"/>
              </a:xfrm>
              <a:prstGeom prst="ellipse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351EF9-9A58-AB48-8BC4-501D7014F2D2}"/>
                  </a:ext>
                </a:extLst>
              </p:cNvPr>
              <p:cNvSpPr txBox="1"/>
              <p:nvPr/>
            </p:nvSpPr>
            <p:spPr>
              <a:xfrm>
                <a:off x="8288418" y="2169129"/>
                <a:ext cx="1324558" cy="41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>
                    <a:latin typeface="Bahnschrift Condensed" panose="020B0502040204020203" pitchFamily="34" charset="0"/>
                  </a:rPr>
                  <a:t>iControl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112B766-8056-7F41-8148-205161519E6D}"/>
                </a:ext>
              </a:extLst>
            </p:cNvPr>
            <p:cNvGrpSpPr/>
            <p:nvPr/>
          </p:nvGrpSpPr>
          <p:grpSpPr>
            <a:xfrm>
              <a:off x="1873738" y="3434828"/>
              <a:ext cx="2443203" cy="625402"/>
              <a:chOff x="8244731" y="2151258"/>
              <a:chExt cx="2443203" cy="625402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B2F525C-1CDE-244B-81D6-D6D5BF0D16E2}"/>
                  </a:ext>
                </a:extLst>
              </p:cNvPr>
              <p:cNvSpPr/>
              <p:nvPr/>
            </p:nvSpPr>
            <p:spPr>
              <a:xfrm>
                <a:off x="9340819" y="2602185"/>
                <a:ext cx="174475" cy="174475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A673701-58AF-A84A-BB47-C3DF31B3E225}"/>
                  </a:ext>
                </a:extLst>
              </p:cNvPr>
              <p:cNvSpPr txBox="1"/>
              <p:nvPr/>
            </p:nvSpPr>
            <p:spPr>
              <a:xfrm>
                <a:off x="8244731" y="2151258"/>
                <a:ext cx="2443203" cy="41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>
                    <a:latin typeface="Bahnschrift Condensed" panose="020B0502040204020203" pitchFamily="34" charset="0"/>
                  </a:rPr>
                  <a:t>CA Technologies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00A801B-34BF-C544-BCA1-783FFFFCA48B}"/>
                </a:ext>
              </a:extLst>
            </p:cNvPr>
            <p:cNvGrpSpPr/>
            <p:nvPr/>
          </p:nvGrpSpPr>
          <p:grpSpPr>
            <a:xfrm>
              <a:off x="4785432" y="2133535"/>
              <a:ext cx="1583037" cy="869654"/>
              <a:chOff x="8543829" y="1799602"/>
              <a:chExt cx="1583037" cy="869654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46BB58F-3231-9049-904E-52006904A3F9}"/>
                  </a:ext>
                </a:extLst>
              </p:cNvPr>
              <p:cNvSpPr/>
              <p:nvPr/>
            </p:nvSpPr>
            <p:spPr>
              <a:xfrm>
                <a:off x="8935063" y="2494781"/>
                <a:ext cx="174476" cy="17447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F7EE5F-F174-9945-9DAB-8B297D1FA1F2}"/>
                  </a:ext>
                </a:extLst>
              </p:cNvPr>
              <p:cNvSpPr txBox="1"/>
              <p:nvPr/>
            </p:nvSpPr>
            <p:spPr>
              <a:xfrm>
                <a:off x="8543829" y="1799602"/>
                <a:ext cx="1583037" cy="41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>
                    <a:latin typeface="Bahnschrift Condensed" panose="020B0502040204020203" pitchFamily="34" charset="0"/>
                  </a:rPr>
                  <a:t>Stripe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9F2649E-9D53-3145-A37D-2AE1A3884AAE}"/>
                </a:ext>
              </a:extLst>
            </p:cNvPr>
            <p:cNvGrpSpPr/>
            <p:nvPr/>
          </p:nvGrpSpPr>
          <p:grpSpPr>
            <a:xfrm>
              <a:off x="5351319" y="1106401"/>
              <a:ext cx="1155235" cy="513368"/>
              <a:chOff x="8189254" y="2490037"/>
              <a:chExt cx="1155235" cy="513368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FF2563B-8B19-D54B-B690-71987DFF11A4}"/>
                  </a:ext>
                </a:extLst>
              </p:cNvPr>
              <p:cNvSpPr/>
              <p:nvPr/>
            </p:nvSpPr>
            <p:spPr>
              <a:xfrm>
                <a:off x="8672516" y="2828929"/>
                <a:ext cx="174476" cy="174476"/>
              </a:xfrm>
              <a:prstGeom prst="ellipse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00"/>
                  </a:solidFill>
                  <a:highlight>
                    <a:srgbClr val="00FFFF"/>
                  </a:highlight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5DC224E-45FF-B944-A599-E3B9EB574685}"/>
                  </a:ext>
                </a:extLst>
              </p:cNvPr>
              <p:cNvSpPr txBox="1"/>
              <p:nvPr/>
            </p:nvSpPr>
            <p:spPr>
              <a:xfrm>
                <a:off x="8189254" y="2490037"/>
                <a:ext cx="1155235" cy="416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>
                    <a:latin typeface="Bahnschrift Condensed" panose="020B0502040204020203" pitchFamily="34" charset="0"/>
                  </a:rPr>
                  <a:t>Vantiv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75B02B0-2159-474D-91CC-487EDA2FBF36}"/>
                </a:ext>
              </a:extLst>
            </p:cNvPr>
            <p:cNvGrpSpPr/>
            <p:nvPr/>
          </p:nvGrpSpPr>
          <p:grpSpPr>
            <a:xfrm>
              <a:off x="3148496" y="1757350"/>
              <a:ext cx="1777555" cy="523910"/>
              <a:chOff x="8130773" y="2467562"/>
              <a:chExt cx="1777555" cy="523910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3395036-C9BA-C147-926D-BC47FEBDF503}"/>
                  </a:ext>
                </a:extLst>
              </p:cNvPr>
              <p:cNvSpPr/>
              <p:nvPr/>
            </p:nvSpPr>
            <p:spPr>
              <a:xfrm>
                <a:off x="8923130" y="2816997"/>
                <a:ext cx="174475" cy="174475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F62EE2A-B792-4A45-AE3C-790143F9CEB4}"/>
                  </a:ext>
                </a:extLst>
              </p:cNvPr>
              <p:cNvSpPr txBox="1"/>
              <p:nvPr/>
            </p:nvSpPr>
            <p:spPr>
              <a:xfrm>
                <a:off x="8130773" y="2467562"/>
                <a:ext cx="1777555" cy="416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>
                    <a:latin typeface="Bahnschrift Condensed" panose="020B0502040204020203" pitchFamily="34" charset="0"/>
                  </a:rPr>
                  <a:t>Google Pay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4787DC0-A506-EB44-ADF3-66959180300D}"/>
                </a:ext>
              </a:extLst>
            </p:cNvPr>
            <p:cNvGrpSpPr/>
            <p:nvPr/>
          </p:nvGrpSpPr>
          <p:grpSpPr>
            <a:xfrm>
              <a:off x="4092672" y="786622"/>
              <a:ext cx="2003464" cy="1854163"/>
              <a:chOff x="6938999" y="934430"/>
              <a:chExt cx="2003464" cy="1854163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4718667-A6CF-F043-9DBE-F86CD64336AF}"/>
                  </a:ext>
                </a:extLst>
              </p:cNvPr>
              <p:cNvSpPr/>
              <p:nvPr/>
            </p:nvSpPr>
            <p:spPr>
              <a:xfrm>
                <a:off x="8767987" y="2614118"/>
                <a:ext cx="174476" cy="17447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978DE62-FC3F-904C-BF7D-95147FDF7438}"/>
                  </a:ext>
                </a:extLst>
              </p:cNvPr>
              <p:cNvSpPr txBox="1"/>
              <p:nvPr/>
            </p:nvSpPr>
            <p:spPr>
              <a:xfrm>
                <a:off x="6938999" y="934430"/>
                <a:ext cx="1484279" cy="416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Bahnschrift Condensed" panose="020B0502040204020203" pitchFamily="34" charset="0"/>
                  </a:rPr>
                  <a:t>Payplaza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58177C5-156B-4D43-B6D3-871A4655679E}"/>
                </a:ext>
              </a:extLst>
            </p:cNvPr>
            <p:cNvGrpSpPr/>
            <p:nvPr/>
          </p:nvGrpSpPr>
          <p:grpSpPr>
            <a:xfrm>
              <a:off x="4660793" y="3256804"/>
              <a:ext cx="1937620" cy="524236"/>
              <a:chOff x="7432924" y="2001809"/>
              <a:chExt cx="1937620" cy="524236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1F6369C-E3F1-2646-8E0F-A1A5549E28E2}"/>
                  </a:ext>
                </a:extLst>
              </p:cNvPr>
              <p:cNvSpPr/>
              <p:nvPr/>
            </p:nvSpPr>
            <p:spPr>
              <a:xfrm>
                <a:off x="8302561" y="2351570"/>
                <a:ext cx="174476" cy="17447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D55B-2F20-8A4D-B001-BDE183ED48A5}"/>
                  </a:ext>
                </a:extLst>
              </p:cNvPr>
              <p:cNvSpPr txBox="1"/>
              <p:nvPr/>
            </p:nvSpPr>
            <p:spPr>
              <a:xfrm>
                <a:off x="7432924" y="2001809"/>
                <a:ext cx="1937620" cy="416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>
                    <a:latin typeface="Bahnschrift Condensed" panose="020B0502040204020203" pitchFamily="34" charset="0"/>
                  </a:rPr>
                  <a:t>Trustwave</a:t>
                </a:r>
              </a:p>
            </p:txBody>
          </p:sp>
        </p:grp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06892D-2172-1341-944F-3E7A2C309053}"/>
              </a:ext>
            </a:extLst>
          </p:cNvPr>
          <p:cNvCxnSpPr>
            <a:cxnSpLocks/>
          </p:cNvCxnSpPr>
          <p:nvPr/>
        </p:nvCxnSpPr>
        <p:spPr>
          <a:xfrm>
            <a:off x="1479772" y="4809787"/>
            <a:ext cx="4694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A2CCFEB-4EC3-B545-944E-C7D282D3195B}"/>
              </a:ext>
            </a:extLst>
          </p:cNvPr>
          <p:cNvCxnSpPr>
            <a:cxnSpLocks/>
          </p:cNvCxnSpPr>
          <p:nvPr/>
        </p:nvCxnSpPr>
        <p:spPr>
          <a:xfrm flipV="1">
            <a:off x="1464782" y="1483376"/>
            <a:ext cx="0" cy="3326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265CDF1-84E7-553D-71DE-4699DF3493FE}"/>
              </a:ext>
            </a:extLst>
          </p:cNvPr>
          <p:cNvSpPr txBox="1"/>
          <p:nvPr/>
        </p:nvSpPr>
        <p:spPr>
          <a:xfrm>
            <a:off x="6357938" y="1590417"/>
            <a:ext cx="225161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</a:rPr>
              <a:t>Advantages</a:t>
            </a:r>
            <a:endParaRPr lang="en-US" b="1">
              <a:solidFill>
                <a:schemeClr val="tx2">
                  <a:lumMod val="25000"/>
                </a:schemeClr>
              </a:solidFill>
              <a:latin typeface="Bahnschrift Condensed" panose="020B0502040204020203" pitchFamily="34" charset="0"/>
            </a:endParaRPr>
          </a:p>
          <a:p>
            <a:endParaRPr lang="en-US">
              <a:solidFill>
                <a:schemeClr val="tx2">
                  <a:lumMod val="25000"/>
                </a:schemeClr>
              </a:solidFill>
              <a:latin typeface="Bahnschrif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</a:rPr>
              <a:t>Only company enhanced with 5G, Edge and Blockchain.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>
              <a:solidFill>
                <a:schemeClr val="tx2">
                  <a:lumMod val="25000"/>
                </a:schemeClr>
              </a:solidFill>
              <a:latin typeface="Bahnschrif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</a:rPr>
              <a:t>Focused only on Digital Payments services.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>
              <a:solidFill>
                <a:schemeClr val="tx2">
                  <a:lumMod val="25000"/>
                </a:schemeClr>
              </a:solidFill>
              <a:latin typeface="Bahnschrif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</a:rPr>
              <a:t>Wider future scope to expand into different types of security services</a:t>
            </a:r>
          </a:p>
        </p:txBody>
      </p:sp>
      <p:grpSp>
        <p:nvGrpSpPr>
          <p:cNvPr id="73" name="Google Shape;922;p49">
            <a:extLst>
              <a:ext uri="{FF2B5EF4-FFF2-40B4-BE49-F238E27FC236}">
                <a16:creationId xmlns:a16="http://schemas.microsoft.com/office/drawing/2014/main" id="{55FB025A-82C1-34F0-C289-3BAE8E86F675}"/>
              </a:ext>
            </a:extLst>
          </p:cNvPr>
          <p:cNvGrpSpPr/>
          <p:nvPr/>
        </p:nvGrpSpPr>
        <p:grpSpPr>
          <a:xfrm>
            <a:off x="8170918" y="664154"/>
            <a:ext cx="361896" cy="265341"/>
            <a:chOff x="4610450" y="3703750"/>
            <a:chExt cx="453050" cy="332175"/>
          </a:xfrm>
        </p:grpSpPr>
        <p:sp>
          <p:nvSpPr>
            <p:cNvPr id="75" name="Google Shape;923;p49">
              <a:extLst>
                <a:ext uri="{FF2B5EF4-FFF2-40B4-BE49-F238E27FC236}">
                  <a16:creationId xmlns:a16="http://schemas.microsoft.com/office/drawing/2014/main" id="{DF7F8A82-20ED-7AE8-9893-92A914B00128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24;p49">
              <a:extLst>
                <a:ext uri="{FF2B5EF4-FFF2-40B4-BE49-F238E27FC236}">
                  <a16:creationId xmlns:a16="http://schemas.microsoft.com/office/drawing/2014/main" id="{7723E0D0-6457-937D-1EDD-09C5A070A700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39043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Marketing </a:t>
            </a:r>
            <a:r>
              <a:rPr lang="en-US">
                <a:solidFill>
                  <a:schemeClr val="bg1"/>
                </a:solidFill>
                <a:latin typeface="Bahnschrift Condensed" panose="020B0502040204020203" pitchFamily="34" charset="0"/>
                <a:ea typeface="Times New Roman" panose="02020603050405020304" pitchFamily="18" charset="0"/>
              </a:rPr>
              <a:t>&amp; Sales Strate</a:t>
            </a:r>
            <a:r>
              <a:rPr lang="en-US" sz="2400" b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</a:rPr>
              <a:t>gy</a:t>
            </a:r>
            <a:endParaRPr lang="en-IN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8191382" y="636358"/>
            <a:ext cx="320958" cy="320938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76;p22">
            <a:extLst>
              <a:ext uri="{FF2B5EF4-FFF2-40B4-BE49-F238E27FC236}">
                <a16:creationId xmlns:a16="http://schemas.microsoft.com/office/drawing/2014/main" id="{42439E27-9CD1-428A-8C05-5143BEB7AA61}"/>
              </a:ext>
            </a:extLst>
          </p:cNvPr>
          <p:cNvSpPr txBox="1">
            <a:spLocks/>
          </p:cNvSpPr>
          <p:nvPr/>
        </p:nvSpPr>
        <p:spPr>
          <a:xfrm>
            <a:off x="3879064" y="2243816"/>
            <a:ext cx="1667694" cy="834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▪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○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■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○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■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"/>
              <a:buNone/>
            </a:pPr>
            <a:r>
              <a:rPr lang="en-US" sz="1100" b="1">
                <a:solidFill>
                  <a:schemeClr val="tx2">
                    <a:lumMod val="25000"/>
                  </a:schemeClr>
                </a:solidFill>
                <a:latin typeface="Bahnschrift Condensed"/>
              </a:rPr>
              <a:t>First Customers</a:t>
            </a:r>
          </a:p>
          <a:p>
            <a:pPr marL="0" indent="0" algn="ctr">
              <a:buNone/>
            </a:pPr>
            <a:r>
              <a:rPr lang="en-US" sz="1000">
                <a:solidFill>
                  <a:schemeClr val="tx2">
                    <a:lumMod val="25000"/>
                  </a:schemeClr>
                </a:solidFill>
                <a:latin typeface="Bahnschrift Condensed"/>
              </a:rPr>
              <a:t>Customers with niche market. E.g. </a:t>
            </a:r>
            <a:r>
              <a:rPr lang="en-US" sz="1000" err="1">
                <a:solidFill>
                  <a:schemeClr val="tx2">
                    <a:lumMod val="25000"/>
                  </a:schemeClr>
                </a:solidFill>
                <a:latin typeface="Bahnschrift Condensed"/>
              </a:rPr>
              <a:t>InkBox</a:t>
            </a:r>
            <a:r>
              <a:rPr lang="en-US" sz="1000">
                <a:solidFill>
                  <a:schemeClr val="tx2">
                    <a:lumMod val="25000"/>
                  </a:schemeClr>
                </a:solidFill>
                <a:latin typeface="Bahnschrift Condensed"/>
              </a:rPr>
              <a:t>, Blue Apron, FEDEX, AT&amp;T, Mint Mobile</a:t>
            </a:r>
          </a:p>
        </p:txBody>
      </p:sp>
      <p:sp>
        <p:nvSpPr>
          <p:cNvPr id="10" name="Google Shape;176;p22">
            <a:extLst>
              <a:ext uri="{FF2B5EF4-FFF2-40B4-BE49-F238E27FC236}">
                <a16:creationId xmlns:a16="http://schemas.microsoft.com/office/drawing/2014/main" id="{4649095E-59AC-4D15-9990-76697CD14320}"/>
              </a:ext>
            </a:extLst>
          </p:cNvPr>
          <p:cNvSpPr txBox="1">
            <a:spLocks/>
          </p:cNvSpPr>
          <p:nvPr/>
        </p:nvSpPr>
        <p:spPr>
          <a:xfrm>
            <a:off x="1279531" y="1235878"/>
            <a:ext cx="2927339" cy="28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▪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○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■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○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■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"/>
              <a:buNone/>
            </a:pP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85DE9A-50F5-13AA-2219-78567BFB5D0F}"/>
              </a:ext>
            </a:extLst>
          </p:cNvPr>
          <p:cNvSpPr txBox="1"/>
          <p:nvPr/>
        </p:nvSpPr>
        <p:spPr>
          <a:xfrm>
            <a:off x="6400800" y="122763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solidFill>
                  <a:schemeClr val="tx2">
                    <a:lumMod val="25000"/>
                  </a:schemeClr>
                </a:solidFill>
                <a:latin typeface="Bahnschrift Condensed"/>
                <a:cs typeface="Segoe UI"/>
              </a:rPr>
              <a:t>Sales and Customer Acquisition Funnel</a:t>
            </a:r>
            <a:endParaRPr lang="en-US" sz="1100">
              <a:solidFill>
                <a:schemeClr val="tx2">
                  <a:lumMod val="25000"/>
                </a:schemeClr>
              </a:solidFill>
              <a:latin typeface="Bahnschrift Condensed"/>
              <a:cs typeface="Segoe UI"/>
            </a:endParaRPr>
          </a:p>
        </p:txBody>
      </p:sp>
      <p:sp>
        <p:nvSpPr>
          <p:cNvPr id="20" name="Google Shape;176;p22">
            <a:extLst>
              <a:ext uri="{FF2B5EF4-FFF2-40B4-BE49-F238E27FC236}">
                <a16:creationId xmlns:a16="http://schemas.microsoft.com/office/drawing/2014/main" id="{8DD8595D-F3FE-4C1B-9C78-863AF6AB99F9}"/>
              </a:ext>
            </a:extLst>
          </p:cNvPr>
          <p:cNvSpPr txBox="1">
            <a:spLocks/>
          </p:cNvSpPr>
          <p:nvPr/>
        </p:nvSpPr>
        <p:spPr>
          <a:xfrm>
            <a:off x="2245995" y="1091678"/>
            <a:ext cx="2046403" cy="36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▪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○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■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○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■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"/>
              <a:buNone/>
            </a:pPr>
            <a:r>
              <a:rPr lang="en-US" sz="1100" b="1">
                <a:solidFill>
                  <a:schemeClr val="tx2">
                    <a:lumMod val="25000"/>
                  </a:schemeClr>
                </a:solidFill>
                <a:latin typeface="Bahnschrift Condensed"/>
              </a:rPr>
              <a:t>Marketing Cycle</a:t>
            </a:r>
          </a:p>
        </p:txBody>
      </p:sp>
      <p:grpSp>
        <p:nvGrpSpPr>
          <p:cNvPr id="21" name="Google Shape;1185;p50">
            <a:extLst>
              <a:ext uri="{FF2B5EF4-FFF2-40B4-BE49-F238E27FC236}">
                <a16:creationId xmlns:a16="http://schemas.microsoft.com/office/drawing/2014/main" id="{C6830CA7-A314-43E3-BE53-2E9E78ADFA0B}"/>
              </a:ext>
            </a:extLst>
          </p:cNvPr>
          <p:cNvGrpSpPr/>
          <p:nvPr/>
        </p:nvGrpSpPr>
        <p:grpSpPr>
          <a:xfrm>
            <a:off x="5910519" y="1516701"/>
            <a:ext cx="3211889" cy="3561236"/>
            <a:chOff x="3778727" y="4460423"/>
            <a:chExt cx="720160" cy="647437"/>
          </a:xfrm>
        </p:grpSpPr>
        <p:sp>
          <p:nvSpPr>
            <p:cNvPr id="22" name="Google Shape;1186;p50">
              <a:extLst>
                <a:ext uri="{FF2B5EF4-FFF2-40B4-BE49-F238E27FC236}">
                  <a16:creationId xmlns:a16="http://schemas.microsoft.com/office/drawing/2014/main" id="{DF1A04BB-277E-4F53-8EDD-218F4F2BF9DD}"/>
                </a:ext>
              </a:extLst>
            </p:cNvPr>
            <p:cNvSpPr/>
            <p:nvPr/>
          </p:nvSpPr>
          <p:spPr>
            <a:xfrm>
              <a:off x="3955135" y="4899306"/>
              <a:ext cx="374348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endParaRPr lang="en-US" sz="800">
                <a:solidFill>
                  <a:schemeClr val="tx2">
                    <a:lumMod val="25000"/>
                  </a:schemeClr>
                </a:solidFill>
                <a:latin typeface="Bahnschrift Condensed"/>
              </a:endParaRPr>
            </a:p>
            <a:p>
              <a:pPr algn="ctr"/>
              <a:r>
                <a:rPr lang="en-US" sz="800">
                  <a:solidFill>
                    <a:schemeClr val="tx2">
                      <a:lumMod val="25000"/>
                    </a:schemeClr>
                  </a:solidFill>
                  <a:latin typeface="Bahnschrift Condensed"/>
                  <a:cs typeface="Calibri"/>
                </a:rPr>
                <a:t>LOI/ Legal Review</a:t>
              </a:r>
            </a:p>
            <a:p>
              <a:pPr algn="ctr"/>
              <a:r>
                <a:rPr lang="en-US" sz="800">
                  <a:solidFill>
                    <a:schemeClr val="tx2">
                      <a:lumMod val="25000"/>
                    </a:schemeClr>
                  </a:solidFill>
                  <a:latin typeface="Bahnschrift Condensed"/>
                  <a:cs typeface="Calibri"/>
                </a:rPr>
                <a:t>{1-3 months} | 16 customers</a:t>
              </a:r>
              <a:endParaRPr lang="en-US" sz="1200">
                <a:solidFill>
                  <a:schemeClr val="tx2">
                    <a:lumMod val="25000"/>
                  </a:schemeClr>
                </a:solidFill>
                <a:latin typeface="Bahnschrift Condensed"/>
              </a:endParaRPr>
            </a:p>
          </p:txBody>
        </p:sp>
        <p:sp>
          <p:nvSpPr>
            <p:cNvPr id="23" name="Google Shape;1187;p50">
              <a:extLst>
                <a:ext uri="{FF2B5EF4-FFF2-40B4-BE49-F238E27FC236}">
                  <a16:creationId xmlns:a16="http://schemas.microsoft.com/office/drawing/2014/main" id="{06855025-0B16-47E5-BC53-D4C08173CC20}"/>
                </a:ext>
              </a:extLst>
            </p:cNvPr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-US" sz="900" b="1">
                  <a:solidFill>
                    <a:schemeClr val="tx2">
                      <a:lumMod val="25000"/>
                    </a:schemeClr>
                  </a:solidFill>
                  <a:latin typeface="Bahnschrift Condensed"/>
                  <a:ea typeface="Calibri"/>
                  <a:cs typeface="Calibri"/>
                </a:rPr>
                <a:t>Deal Won</a:t>
              </a:r>
            </a:p>
            <a:p>
              <a:pPr algn="ctr">
                <a:buClr>
                  <a:schemeClr val="dk1"/>
                </a:buClr>
                <a:buSzPts val="1400"/>
              </a:pPr>
              <a:r>
                <a:rPr lang="en-US" sz="900" b="1">
                  <a:solidFill>
                    <a:schemeClr val="tx2">
                      <a:lumMod val="25000"/>
                    </a:schemeClr>
                  </a:solidFill>
                  <a:latin typeface="Bahnschrift Condensed"/>
                  <a:ea typeface="Calibri"/>
                  <a:cs typeface="Calibri"/>
                </a:rPr>
                <a:t>6 customers </a:t>
              </a:r>
              <a:endParaRPr lang="en-US">
                <a:solidFill>
                  <a:schemeClr val="tx2">
                    <a:lumMod val="25000"/>
                  </a:schemeClr>
                </a:solidFill>
                <a:latin typeface="Bahnschrift Condensed"/>
              </a:endParaRPr>
            </a:p>
          </p:txBody>
        </p:sp>
        <p:sp>
          <p:nvSpPr>
            <p:cNvPr id="24" name="Google Shape;1188;p50">
              <a:extLst>
                <a:ext uri="{FF2B5EF4-FFF2-40B4-BE49-F238E27FC236}">
                  <a16:creationId xmlns:a16="http://schemas.microsoft.com/office/drawing/2014/main" id="{4A02AC7D-2C48-4413-A248-66917DE597DF}"/>
                </a:ext>
              </a:extLst>
            </p:cNvPr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-US" sz="900">
                  <a:solidFill>
                    <a:schemeClr val="tx2">
                      <a:lumMod val="25000"/>
                    </a:schemeClr>
                  </a:solidFill>
                  <a:latin typeface="Bahnschrift Condensed"/>
                  <a:cs typeface="Calibri"/>
                </a:rPr>
                <a:t>Intent / Opportunity</a:t>
              </a:r>
            </a:p>
            <a:p>
              <a:pPr algn="ctr">
                <a:buClr>
                  <a:schemeClr val="dk1"/>
                </a:buClr>
                <a:buSzPts val="1400"/>
              </a:pPr>
              <a:r>
                <a:rPr lang="en-US" sz="900">
                  <a:solidFill>
                    <a:schemeClr val="tx2">
                      <a:lumMod val="25000"/>
                    </a:schemeClr>
                  </a:solidFill>
                  <a:latin typeface="Bahnschrift Condensed"/>
                  <a:cs typeface="Calibri"/>
                </a:rPr>
                <a:t>{0.5 month} | 225 customers</a:t>
              </a:r>
              <a:endParaRPr lang="en-US" sz="900">
                <a:solidFill>
                  <a:schemeClr val="tx2">
                    <a:lumMod val="25000"/>
                  </a:schemeClr>
                </a:solidFill>
                <a:latin typeface="Bahnschrift Condensed"/>
              </a:endParaRPr>
            </a:p>
          </p:txBody>
        </p:sp>
        <p:sp>
          <p:nvSpPr>
            <p:cNvPr id="25" name="Google Shape;1189;p50">
              <a:extLst>
                <a:ext uri="{FF2B5EF4-FFF2-40B4-BE49-F238E27FC236}">
                  <a16:creationId xmlns:a16="http://schemas.microsoft.com/office/drawing/2014/main" id="{FBE5B216-753D-43F7-BE73-4F68752BA5E1}"/>
                </a:ext>
              </a:extLst>
            </p:cNvPr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-US" sz="900">
                  <a:solidFill>
                    <a:schemeClr val="tx2">
                      <a:lumMod val="25000"/>
                    </a:schemeClr>
                  </a:solidFill>
                  <a:latin typeface="Bahnschrift Condensed"/>
                  <a:ea typeface="Calibri"/>
                  <a:cs typeface="Calibri"/>
                </a:rPr>
                <a:t>POC/ Pilot</a:t>
              </a:r>
            </a:p>
            <a:p>
              <a:pPr algn="ctr">
                <a:buClr>
                  <a:schemeClr val="dk1"/>
                </a:buClr>
                <a:buSzPts val="1400"/>
              </a:pPr>
              <a:r>
                <a:rPr lang="en-US" sz="900" b="0" i="0" u="none" strike="noStrike" cap="none">
                  <a:solidFill>
                    <a:schemeClr val="tx2">
                      <a:lumMod val="25000"/>
                    </a:schemeClr>
                  </a:solidFill>
                  <a:latin typeface="Bahnschrift Condensed"/>
                  <a:ea typeface="Calibri"/>
                  <a:cs typeface="Calibri"/>
                </a:rPr>
                <a:t>{2-3 months} | 75 customers</a:t>
              </a:r>
            </a:p>
          </p:txBody>
        </p:sp>
        <p:sp>
          <p:nvSpPr>
            <p:cNvPr id="27" name="Google Shape;1190;p50">
              <a:extLst>
                <a:ext uri="{FF2B5EF4-FFF2-40B4-BE49-F238E27FC236}">
                  <a16:creationId xmlns:a16="http://schemas.microsoft.com/office/drawing/2014/main" id="{0E49B953-CC8D-4DEA-BFEE-7BD5F533AF5B}"/>
                </a:ext>
              </a:extLst>
            </p:cNvPr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-US" sz="900">
                  <a:solidFill>
                    <a:schemeClr val="tx2">
                      <a:lumMod val="25000"/>
                    </a:schemeClr>
                  </a:solidFill>
                  <a:latin typeface="Bahnschrift Condensed"/>
                  <a:ea typeface="Calibri"/>
                  <a:cs typeface="Calibri"/>
                </a:rPr>
                <a:t>Stakeholder Mapping</a:t>
              </a:r>
            </a:p>
            <a:p>
              <a:pPr algn="ctr">
                <a:buClr>
                  <a:schemeClr val="dk1"/>
                </a:buClr>
                <a:buSzPts val="1400"/>
              </a:pPr>
              <a:r>
                <a:rPr lang="en-US" sz="900">
                  <a:solidFill>
                    <a:schemeClr val="tx2">
                      <a:lumMod val="25000"/>
                    </a:schemeClr>
                  </a:solidFill>
                  <a:latin typeface="Bahnschrift Condensed"/>
                  <a:cs typeface="Calibri"/>
                </a:rPr>
                <a:t>{1 month} | 125 customers</a:t>
              </a:r>
            </a:p>
          </p:txBody>
        </p:sp>
        <p:sp>
          <p:nvSpPr>
            <p:cNvPr id="28" name="Google Shape;1191;p50">
              <a:extLst>
                <a:ext uri="{FF2B5EF4-FFF2-40B4-BE49-F238E27FC236}">
                  <a16:creationId xmlns:a16="http://schemas.microsoft.com/office/drawing/2014/main" id="{8F21A29E-6748-493D-AC05-3BFDEFB2D2DF}"/>
                </a:ext>
              </a:extLst>
            </p:cNvPr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endParaRPr lang="en-US" sz="900">
                <a:solidFill>
                  <a:schemeClr val="tx2">
                    <a:lumMod val="25000"/>
                  </a:schemeClr>
                </a:solidFill>
                <a:latin typeface="Bahnschrift Condensed"/>
                <a:ea typeface="Calibri"/>
                <a:cs typeface="Calibri"/>
              </a:endParaRPr>
            </a:p>
            <a:p>
              <a:pPr algn="ctr"/>
              <a:r>
                <a:rPr lang="en-US" sz="900">
                  <a:solidFill>
                    <a:schemeClr val="tx2">
                      <a:lumMod val="25000"/>
                    </a:schemeClr>
                  </a:solidFill>
                  <a:latin typeface="Bahnschrift Condensed"/>
                  <a:ea typeface="Calibri"/>
                  <a:cs typeface="Calibri"/>
                </a:rPr>
                <a:t>Commercial Negotiation</a:t>
              </a:r>
            </a:p>
            <a:p>
              <a:pPr algn="ctr"/>
              <a:r>
                <a:rPr lang="en-US" sz="900" b="0" i="0" u="none" strike="noStrike" cap="none">
                  <a:solidFill>
                    <a:schemeClr val="tx2">
                      <a:lumMod val="25000"/>
                    </a:schemeClr>
                  </a:solidFill>
                  <a:latin typeface="Bahnschrift Condensed"/>
                  <a:ea typeface="Calibri"/>
                  <a:cs typeface="Calibri"/>
                </a:rPr>
                <a:t>{1-2 months} | 35 customers</a:t>
              </a:r>
              <a:endParaRPr lang="en-US" sz="900" b="0" i="0" u="none" strike="noStrike" cap="none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9" name="Google Shape;1192;p50">
              <a:extLst>
                <a:ext uri="{FF2B5EF4-FFF2-40B4-BE49-F238E27FC236}">
                  <a16:creationId xmlns:a16="http://schemas.microsoft.com/office/drawing/2014/main" id="{124356E7-F4A0-42D0-A85E-324EA6E8734B}"/>
                </a:ext>
              </a:extLst>
            </p:cNvPr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-IN" sz="900">
                  <a:solidFill>
                    <a:schemeClr val="tx2">
                      <a:lumMod val="25000"/>
                    </a:schemeClr>
                  </a:solidFill>
                  <a:latin typeface="Bahnschrift Condensed"/>
                </a:rPr>
                <a:t>Marketing &amp; Sales </a:t>
              </a:r>
              <a:r>
                <a:rPr lang="en-IN" sz="900" b="0" i="0">
                  <a:solidFill>
                    <a:schemeClr val="tx2">
                      <a:lumMod val="25000"/>
                    </a:schemeClr>
                  </a:solidFill>
                  <a:effectLst/>
                  <a:latin typeface="Bahnschrift Condensed"/>
                </a:rPr>
                <a:t>qualified leads</a:t>
              </a:r>
            </a:p>
            <a:p>
              <a:pPr algn="ctr">
                <a:buClr>
                  <a:schemeClr val="dk1"/>
                </a:buClr>
                <a:buSzPts val="1400"/>
              </a:pPr>
              <a:r>
                <a:rPr lang="en-IN" sz="900" b="0" i="0">
                  <a:solidFill>
                    <a:schemeClr val="tx2">
                      <a:lumMod val="25000"/>
                    </a:schemeClr>
                  </a:solidFill>
                  <a:latin typeface="Bahnschrift Condensed"/>
                  <a:ea typeface="Calibri"/>
                  <a:cs typeface="Calibri"/>
                </a:rPr>
                <a:t>{ </a:t>
              </a:r>
              <a:r>
                <a:rPr lang="en-IN" sz="900">
                  <a:solidFill>
                    <a:schemeClr val="tx2">
                      <a:lumMod val="25000"/>
                    </a:schemeClr>
                  </a:solidFill>
                  <a:latin typeface="Bahnschrift Condensed"/>
                  <a:ea typeface="Calibri"/>
                  <a:cs typeface="Calibri"/>
                </a:rPr>
                <a:t>0.5</a:t>
              </a:r>
              <a:r>
                <a:rPr lang="en-IN" sz="900" b="0" i="0">
                  <a:solidFill>
                    <a:schemeClr val="tx2">
                      <a:lumMod val="25000"/>
                    </a:schemeClr>
                  </a:solidFill>
                  <a:latin typeface="Bahnschrift Condensed"/>
                  <a:ea typeface="Calibri"/>
                  <a:cs typeface="Calibri"/>
                </a:rPr>
                <a:t> month} | </a:t>
              </a:r>
              <a:r>
                <a:rPr lang="en-IN" sz="900">
                  <a:solidFill>
                    <a:schemeClr val="tx2">
                      <a:lumMod val="25000"/>
                    </a:schemeClr>
                  </a:solidFill>
                  <a:latin typeface="Bahnschrift Condensed"/>
                  <a:ea typeface="Calibri"/>
                  <a:cs typeface="Calibri"/>
                </a:rPr>
                <a:t>4</a:t>
              </a:r>
              <a:r>
                <a:rPr lang="en-IN" sz="900" b="0" i="0">
                  <a:solidFill>
                    <a:schemeClr val="tx2">
                      <a:lumMod val="25000"/>
                    </a:schemeClr>
                  </a:solidFill>
                  <a:latin typeface="Bahnschrift Condensed"/>
                  <a:ea typeface="Calibri"/>
                  <a:cs typeface="Calibri"/>
                </a:rPr>
                <a:t>00 customers</a:t>
              </a:r>
              <a:endParaRPr lang="en-US" sz="900" b="0" i="0" u="none" strike="noStrike" cap="none">
                <a:solidFill>
                  <a:schemeClr val="tx2">
                    <a:lumMod val="25000"/>
                  </a:schemeClr>
                </a:solidFill>
                <a:latin typeface="Bahnschrift Condensed"/>
                <a:ea typeface="Calibri"/>
                <a:cs typeface="Calibri"/>
              </a:endParaRPr>
            </a:p>
          </p:txBody>
        </p:sp>
      </p:grpSp>
      <p:grpSp>
        <p:nvGrpSpPr>
          <p:cNvPr id="30" name="Google Shape;1054;p50">
            <a:extLst>
              <a:ext uri="{FF2B5EF4-FFF2-40B4-BE49-F238E27FC236}">
                <a16:creationId xmlns:a16="http://schemas.microsoft.com/office/drawing/2014/main" id="{954D1070-0D05-4270-8414-372D19AF2A83}"/>
              </a:ext>
            </a:extLst>
          </p:cNvPr>
          <p:cNvGrpSpPr/>
          <p:nvPr/>
        </p:nvGrpSpPr>
        <p:grpSpPr>
          <a:xfrm>
            <a:off x="2034688" y="1633545"/>
            <a:ext cx="1368479" cy="1333542"/>
            <a:chOff x="7804870" y="2682313"/>
            <a:chExt cx="720119" cy="719780"/>
          </a:xfrm>
        </p:grpSpPr>
        <p:sp>
          <p:nvSpPr>
            <p:cNvPr id="31" name="Google Shape;1055;p50">
              <a:extLst>
                <a:ext uri="{FF2B5EF4-FFF2-40B4-BE49-F238E27FC236}">
                  <a16:creationId xmlns:a16="http://schemas.microsoft.com/office/drawing/2014/main" id="{0BE48195-1D61-4D80-B9C6-5572546D77C7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56;p50">
              <a:extLst>
                <a:ext uri="{FF2B5EF4-FFF2-40B4-BE49-F238E27FC236}">
                  <a16:creationId xmlns:a16="http://schemas.microsoft.com/office/drawing/2014/main" id="{3AE24ED0-8592-4055-B04C-0259BFD738FE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57;p50">
              <a:extLst>
                <a:ext uri="{FF2B5EF4-FFF2-40B4-BE49-F238E27FC236}">
                  <a16:creationId xmlns:a16="http://schemas.microsoft.com/office/drawing/2014/main" id="{1809E68F-F5CD-4C8D-A72B-0B3A24AC0190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58;p50">
              <a:extLst>
                <a:ext uri="{FF2B5EF4-FFF2-40B4-BE49-F238E27FC236}">
                  <a16:creationId xmlns:a16="http://schemas.microsoft.com/office/drawing/2014/main" id="{0DA2E744-1AC1-4311-8B39-B2306345D4B3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59;p50">
              <a:extLst>
                <a:ext uri="{FF2B5EF4-FFF2-40B4-BE49-F238E27FC236}">
                  <a16:creationId xmlns:a16="http://schemas.microsoft.com/office/drawing/2014/main" id="{4C224D44-3DD1-4E77-B1D1-156C53FAE2EC}"/>
                </a:ext>
              </a:extLst>
            </p:cNvPr>
            <p:cNvSpPr/>
            <p:nvPr/>
          </p:nvSpPr>
          <p:spPr>
            <a:xfrm>
              <a:off x="7965149" y="3183206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B4672F7-64DC-4FB9-BB18-D49ECD8639D9}"/>
              </a:ext>
            </a:extLst>
          </p:cNvPr>
          <p:cNvSpPr txBox="1"/>
          <p:nvPr/>
        </p:nvSpPr>
        <p:spPr>
          <a:xfrm>
            <a:off x="975384" y="1615181"/>
            <a:ext cx="18074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IN" sz="800" b="0" i="0" u="none" strike="noStrike" cap="none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Customer &amp; Competitive</a:t>
            </a:r>
            <a:br>
              <a:rPr lang="en-IN" sz="800" b="0" i="0" u="none" strike="noStrike" cap="none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</a:br>
            <a:r>
              <a:rPr lang="en-IN" sz="800" b="0" i="0" u="none" strike="noStrike" cap="none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Intelligence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B5DB92-D924-4D96-A3D5-24DCD9F93948}"/>
              </a:ext>
            </a:extLst>
          </p:cNvPr>
          <p:cNvSpPr txBox="1"/>
          <p:nvPr/>
        </p:nvSpPr>
        <p:spPr>
          <a:xfrm>
            <a:off x="1182200" y="2346109"/>
            <a:ext cx="10257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IN" sz="800" b="0" i="0" u="none" strike="noStrike" cap="none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Networking Events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55940A-23D3-4FF0-9C91-DD33791D1BFC}"/>
              </a:ext>
            </a:extLst>
          </p:cNvPr>
          <p:cNvSpPr txBox="1"/>
          <p:nvPr/>
        </p:nvSpPr>
        <p:spPr>
          <a:xfrm>
            <a:off x="2366845" y="2946471"/>
            <a:ext cx="6742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IN" sz="800" b="0" i="0" u="none" strike="noStrike" cap="none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SEO, Content Marketing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1D1E96-5FFC-4898-B082-747F678CF03D}"/>
              </a:ext>
            </a:extLst>
          </p:cNvPr>
          <p:cNvSpPr txBox="1"/>
          <p:nvPr/>
        </p:nvSpPr>
        <p:spPr>
          <a:xfrm>
            <a:off x="3027837" y="2352942"/>
            <a:ext cx="1089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IN" sz="80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Buyer</a:t>
            </a:r>
            <a:br>
              <a:rPr lang="en-IN" sz="80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</a:br>
            <a:r>
              <a:rPr lang="en-IN" sz="800">
                <a:solidFill>
                  <a:schemeClr val="tx2">
                    <a:lumMod val="25000"/>
                  </a:schemeClr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Persona</a:t>
            </a:r>
            <a:endParaRPr lang="en-IN" sz="800" b="0" i="0" u="none" strike="noStrike" cap="none">
              <a:solidFill>
                <a:schemeClr val="tx2">
                  <a:lumMod val="25000"/>
                </a:schemeClr>
              </a:solidFill>
              <a:latin typeface="Bahnschrift Condensed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11C86E-DB66-45C6-A7F9-52793947A45C}"/>
              </a:ext>
            </a:extLst>
          </p:cNvPr>
          <p:cNvSpPr txBox="1"/>
          <p:nvPr/>
        </p:nvSpPr>
        <p:spPr>
          <a:xfrm>
            <a:off x="2819825" y="1637655"/>
            <a:ext cx="134419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IN" sz="800" b="0" i="0" u="none" strike="noStrike" cap="none">
                <a:solidFill>
                  <a:schemeClr val="dk1"/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rPr>
              <a:t>Pricing Strategy</a:t>
            </a:r>
          </a:p>
        </p:txBody>
      </p:sp>
      <p:sp>
        <p:nvSpPr>
          <p:cNvPr id="53" name="Google Shape;176;p22">
            <a:extLst>
              <a:ext uri="{FF2B5EF4-FFF2-40B4-BE49-F238E27FC236}">
                <a16:creationId xmlns:a16="http://schemas.microsoft.com/office/drawing/2014/main" id="{446006FF-755C-4F40-B76C-A32B15966A67}"/>
              </a:ext>
            </a:extLst>
          </p:cNvPr>
          <p:cNvSpPr txBox="1">
            <a:spLocks/>
          </p:cNvSpPr>
          <p:nvPr/>
        </p:nvSpPr>
        <p:spPr>
          <a:xfrm>
            <a:off x="3884462" y="1213988"/>
            <a:ext cx="1583905" cy="110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▪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▫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○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■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○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■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"/>
              <a:buNone/>
            </a:pPr>
            <a:r>
              <a:rPr lang="en-US" sz="1100" b="1">
                <a:solidFill>
                  <a:schemeClr val="tx2">
                    <a:lumMod val="25000"/>
                  </a:schemeClr>
                </a:solidFill>
                <a:latin typeface="Bahnschrift Condensed"/>
              </a:rPr>
              <a:t>Sales Channel</a:t>
            </a:r>
          </a:p>
          <a:p>
            <a:pPr marL="171450" indent="-171450">
              <a:buSzPct val="100000"/>
            </a:pPr>
            <a:r>
              <a:rPr lang="en-US" sz="1100">
                <a:solidFill>
                  <a:schemeClr val="tx2">
                    <a:lumMod val="25000"/>
                  </a:schemeClr>
                </a:solidFill>
                <a:latin typeface="Bahnschrift Condensed"/>
              </a:rPr>
              <a:t>AT&amp;T Marketplace</a:t>
            </a:r>
          </a:p>
          <a:p>
            <a:pPr marL="171450" indent="-171450">
              <a:buSzPct val="100000"/>
            </a:pPr>
            <a:r>
              <a:rPr lang="en-US" sz="1100">
                <a:solidFill>
                  <a:schemeClr val="tx2">
                    <a:lumMod val="25000"/>
                  </a:schemeClr>
                </a:solidFill>
                <a:latin typeface="Bahnschrift Condensed"/>
              </a:rPr>
              <a:t>In-house Sales Team</a:t>
            </a:r>
          </a:p>
          <a:p>
            <a:pPr marL="171450" indent="-171450">
              <a:buSzPct val="100000"/>
            </a:pPr>
            <a:r>
              <a:rPr lang="en-US" sz="1100">
                <a:solidFill>
                  <a:schemeClr val="tx2">
                    <a:lumMod val="25000"/>
                  </a:schemeClr>
                </a:solidFill>
                <a:latin typeface="Bahnschrift Condensed"/>
              </a:rPr>
              <a:t>Channel Partners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3C1EAC4-72DE-4BFA-B55A-505BBB400140}"/>
              </a:ext>
            </a:extLst>
          </p:cNvPr>
          <p:cNvGrpSpPr/>
          <p:nvPr/>
        </p:nvGrpSpPr>
        <p:grpSpPr>
          <a:xfrm>
            <a:off x="1752822" y="3352000"/>
            <a:ext cx="4164765" cy="1662446"/>
            <a:chOff x="3388959" y="3341595"/>
            <a:chExt cx="2501552" cy="145037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6D4FA00-3064-4AE8-9449-591CFCD313A1}"/>
                </a:ext>
              </a:extLst>
            </p:cNvPr>
            <p:cNvGrpSpPr/>
            <p:nvPr/>
          </p:nvGrpSpPr>
          <p:grpSpPr>
            <a:xfrm>
              <a:off x="3388959" y="3341595"/>
              <a:ext cx="2501552" cy="1197653"/>
              <a:chOff x="3242684" y="3255368"/>
              <a:chExt cx="2931954" cy="1751623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7F88258C-3452-4EC9-B98F-ECA78AB965AF}"/>
                  </a:ext>
                </a:extLst>
              </p:cNvPr>
              <p:cNvGrpSpPr/>
              <p:nvPr/>
            </p:nvGrpSpPr>
            <p:grpSpPr>
              <a:xfrm>
                <a:off x="3242684" y="3255368"/>
                <a:ext cx="2926201" cy="1391610"/>
                <a:chOff x="2446708" y="3422223"/>
                <a:chExt cx="4252621" cy="1880491"/>
              </a:xfrm>
            </p:grpSpPr>
            <p:sp>
              <p:nvSpPr>
                <p:cNvPr id="84" name="Google Shape;1458;p50">
                  <a:extLst>
                    <a:ext uri="{FF2B5EF4-FFF2-40B4-BE49-F238E27FC236}">
                      <a16:creationId xmlns:a16="http://schemas.microsoft.com/office/drawing/2014/main" id="{67250FF3-446E-4CC1-B764-8642FE8F980E}"/>
                    </a:ext>
                  </a:extLst>
                </p:cNvPr>
                <p:cNvSpPr/>
                <p:nvPr/>
              </p:nvSpPr>
              <p:spPr>
                <a:xfrm flipH="1">
                  <a:off x="6022153" y="5077228"/>
                  <a:ext cx="468227" cy="22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197" extrusionOk="0">
                      <a:moveTo>
                        <a:pt x="94" y="9"/>
                      </a:moveTo>
                      <a:cubicBezTo>
                        <a:pt x="3" y="183"/>
                        <a:pt x="3" y="183"/>
                        <a:pt x="3" y="183"/>
                      </a:cubicBezTo>
                      <a:cubicBezTo>
                        <a:pt x="0" y="189"/>
                        <a:pt x="5" y="197"/>
                        <a:pt x="12" y="197"/>
                      </a:cubicBezTo>
                      <a:cubicBezTo>
                        <a:pt x="196" y="197"/>
                        <a:pt x="196" y="197"/>
                        <a:pt x="196" y="197"/>
                      </a:cubicBezTo>
                      <a:cubicBezTo>
                        <a:pt x="94" y="0"/>
                        <a:pt x="94" y="0"/>
                        <a:pt x="94" y="0"/>
                      </a:cubicBezTo>
                      <a:cubicBezTo>
                        <a:pt x="95" y="3"/>
                        <a:pt x="95" y="7"/>
                        <a:pt x="94" y="9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2" name="Google Shape;1452;p50">
                  <a:extLst>
                    <a:ext uri="{FF2B5EF4-FFF2-40B4-BE49-F238E27FC236}">
                      <a16:creationId xmlns:a16="http://schemas.microsoft.com/office/drawing/2014/main" id="{32635F46-B1F1-4286-912B-39A594FFC661}"/>
                    </a:ext>
                  </a:extLst>
                </p:cNvPr>
                <p:cNvGrpSpPr/>
                <p:nvPr/>
              </p:nvGrpSpPr>
              <p:grpSpPr>
                <a:xfrm>
                  <a:off x="2446708" y="3422223"/>
                  <a:ext cx="4252621" cy="1402127"/>
                  <a:chOff x="6332670" y="5663946"/>
                  <a:chExt cx="856627" cy="594715"/>
                </a:xfrm>
              </p:grpSpPr>
              <p:grpSp>
                <p:nvGrpSpPr>
                  <p:cNvPr id="73" name="Google Shape;1453;p50">
                    <a:extLst>
                      <a:ext uri="{FF2B5EF4-FFF2-40B4-BE49-F238E27FC236}">
                        <a16:creationId xmlns:a16="http://schemas.microsoft.com/office/drawing/2014/main" id="{8D64A1B7-8DD3-40A3-847C-901E6115BBDC}"/>
                      </a:ext>
                    </a:extLst>
                  </p:cNvPr>
                  <p:cNvGrpSpPr/>
                  <p:nvPr/>
                </p:nvGrpSpPr>
                <p:grpSpPr>
                  <a:xfrm>
                    <a:off x="6392364" y="5663946"/>
                    <a:ext cx="796933" cy="185801"/>
                    <a:chOff x="3321050" y="1066800"/>
                    <a:chExt cx="6505573" cy="1508125"/>
                  </a:xfrm>
                </p:grpSpPr>
                <p:sp>
                  <p:nvSpPr>
                    <p:cNvPr id="80" name="Google Shape;1454;p50">
                      <a:extLst>
                        <a:ext uri="{FF2B5EF4-FFF2-40B4-BE49-F238E27FC236}">
                          <a16:creationId xmlns:a16="http://schemas.microsoft.com/office/drawing/2014/main" id="{0ABC29EE-C30C-4787-B258-535D97F52C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21050" y="1066800"/>
                      <a:ext cx="6505573" cy="1508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58" h="384" extrusionOk="0">
                          <a:moveTo>
                            <a:pt x="1553" y="384"/>
                          </a:moveTo>
                          <a:cubicBezTo>
                            <a:pt x="1556" y="384"/>
                            <a:pt x="1560" y="382"/>
                            <a:pt x="1561" y="379"/>
                          </a:cubicBezTo>
                          <a:cubicBezTo>
                            <a:pt x="1657" y="196"/>
                            <a:pt x="1657" y="196"/>
                            <a:pt x="1657" y="196"/>
                          </a:cubicBezTo>
                          <a:cubicBezTo>
                            <a:pt x="1658" y="194"/>
                            <a:pt x="1658" y="190"/>
                            <a:pt x="1657" y="187"/>
                          </a:cubicBezTo>
                          <a:cubicBezTo>
                            <a:pt x="1561" y="5"/>
                            <a:pt x="1561" y="5"/>
                            <a:pt x="1561" y="5"/>
                          </a:cubicBezTo>
                          <a:cubicBezTo>
                            <a:pt x="1560" y="2"/>
                            <a:pt x="1556" y="0"/>
                            <a:pt x="1553" y="0"/>
                          </a:cubicBezTo>
                          <a:cubicBezTo>
                            <a:pt x="12" y="0"/>
                            <a:pt x="12" y="0"/>
                            <a:pt x="12" y="0"/>
                          </a:cubicBezTo>
                          <a:cubicBezTo>
                            <a:pt x="5" y="0"/>
                            <a:pt x="0" y="7"/>
                            <a:pt x="3" y="14"/>
                          </a:cubicBezTo>
                          <a:cubicBezTo>
                            <a:pt x="94" y="187"/>
                            <a:pt x="94" y="187"/>
                            <a:pt x="94" y="187"/>
                          </a:cubicBezTo>
                          <a:cubicBezTo>
                            <a:pt x="94" y="187"/>
                            <a:pt x="94" y="187"/>
                            <a:pt x="94" y="187"/>
                          </a:cubicBezTo>
                          <a:cubicBezTo>
                            <a:pt x="196" y="384"/>
                            <a:pt x="196" y="384"/>
                            <a:pt x="196" y="384"/>
                          </a:cubicBezTo>
                          <a:lnTo>
                            <a:pt x="1553" y="384"/>
                          </a:lnTo>
                          <a:close/>
                        </a:path>
                      </a:pathLst>
                    </a:custGeom>
                    <a:solidFill>
                      <a:srgbClr val="6AA84F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N" sz="800" dirty="0">
                          <a:solidFill>
                            <a:schemeClr val="dk1"/>
                          </a:solidFill>
                          <a:latin typeface="Bahnschrift Condensed" panose="020B0502040204020203" pitchFamily="34" charset="0"/>
                          <a:ea typeface="Calibri"/>
                          <a:cs typeface="Calibri"/>
                          <a:sym typeface="Calibri"/>
                        </a:rPr>
                        <a:t>Bronze  |  </a:t>
                      </a:r>
                      <a:r>
                        <a:rPr lang="en-IN" sz="800" b="0" i="0" u="none" strike="noStrike" cap="none" dirty="0">
                          <a:solidFill>
                            <a:schemeClr val="dk1"/>
                          </a:solidFill>
                          <a:latin typeface="Bahnschrift Condensed" panose="020B0502040204020203" pitchFamily="34" charset="0"/>
                          <a:ea typeface="Calibri"/>
                          <a:cs typeface="Calibri"/>
                          <a:sym typeface="Calibri"/>
                        </a:rPr>
                        <a:t>&lt; 1 M  |  </a:t>
                      </a:r>
                      <a:r>
                        <a:rPr lang="en-IN" sz="800" dirty="0">
                          <a:solidFill>
                            <a:schemeClr val="dk1"/>
                          </a:solidFill>
                          <a:latin typeface="Bahnschrift Condensed" panose="020B0502040204020203" pitchFamily="34" charset="0"/>
                          <a:ea typeface="Calibri"/>
                          <a:cs typeface="Calibri"/>
                          <a:sym typeface="Calibri"/>
                        </a:rPr>
                        <a:t>0.3%</a:t>
                      </a: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Bahnschrift Condensed" panose="020B0502040204020203" pitchFamily="34" charset="0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1" name="Google Shape;1455;p50">
                      <a:extLst>
                        <a:ext uri="{FF2B5EF4-FFF2-40B4-BE49-F238E27FC236}">
                          <a16:creationId xmlns:a16="http://schemas.microsoft.com/office/drawing/2014/main" id="{6800A5B7-F312-4AA1-A159-90AEA52840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21050" y="1801812"/>
                      <a:ext cx="769937" cy="7731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6" h="197" extrusionOk="0">
                          <a:moveTo>
                            <a:pt x="94" y="9"/>
                          </a:moveTo>
                          <a:cubicBezTo>
                            <a:pt x="3" y="183"/>
                            <a:pt x="3" y="183"/>
                            <a:pt x="3" y="183"/>
                          </a:cubicBezTo>
                          <a:cubicBezTo>
                            <a:pt x="0" y="189"/>
                            <a:pt x="5" y="197"/>
                            <a:pt x="12" y="197"/>
                          </a:cubicBezTo>
                          <a:cubicBezTo>
                            <a:pt x="196" y="197"/>
                            <a:pt x="196" y="197"/>
                            <a:pt x="196" y="197"/>
                          </a:cubicBezTo>
                          <a:cubicBezTo>
                            <a:pt x="94" y="0"/>
                            <a:pt x="94" y="0"/>
                            <a:pt x="94" y="0"/>
                          </a:cubicBezTo>
                          <a:cubicBezTo>
                            <a:pt x="95" y="3"/>
                            <a:pt x="95" y="7"/>
                            <a:pt x="94" y="9"/>
                          </a:cubicBezTo>
                          <a:close/>
                        </a:path>
                      </a:pathLst>
                    </a:custGeom>
                    <a:solidFill>
                      <a:srgbClr val="38761D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74" name="Google Shape;1456;p50">
                    <a:extLst>
                      <a:ext uri="{FF2B5EF4-FFF2-40B4-BE49-F238E27FC236}">
                        <a16:creationId xmlns:a16="http://schemas.microsoft.com/office/drawing/2014/main" id="{34B25B69-5017-4D4E-B183-4E4095D6CD55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6332670" y="5868403"/>
                    <a:ext cx="796933" cy="185801"/>
                    <a:chOff x="3321050" y="1066800"/>
                    <a:chExt cx="6505573" cy="1508125"/>
                  </a:xfrm>
                </p:grpSpPr>
                <p:sp>
                  <p:nvSpPr>
                    <p:cNvPr id="78" name="Google Shape;1457;p50">
                      <a:extLst>
                        <a:ext uri="{FF2B5EF4-FFF2-40B4-BE49-F238E27FC236}">
                          <a16:creationId xmlns:a16="http://schemas.microsoft.com/office/drawing/2014/main" id="{C3C921D2-F15A-40B4-B2B3-CBCB642E7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21050" y="1066800"/>
                      <a:ext cx="6505573" cy="1508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58" h="384" extrusionOk="0">
                          <a:moveTo>
                            <a:pt x="1553" y="384"/>
                          </a:moveTo>
                          <a:cubicBezTo>
                            <a:pt x="1556" y="384"/>
                            <a:pt x="1560" y="382"/>
                            <a:pt x="1561" y="379"/>
                          </a:cubicBezTo>
                          <a:cubicBezTo>
                            <a:pt x="1657" y="196"/>
                            <a:pt x="1657" y="196"/>
                            <a:pt x="1657" y="196"/>
                          </a:cubicBezTo>
                          <a:cubicBezTo>
                            <a:pt x="1658" y="194"/>
                            <a:pt x="1658" y="190"/>
                            <a:pt x="1657" y="187"/>
                          </a:cubicBezTo>
                          <a:cubicBezTo>
                            <a:pt x="1561" y="5"/>
                            <a:pt x="1561" y="5"/>
                            <a:pt x="1561" y="5"/>
                          </a:cubicBezTo>
                          <a:cubicBezTo>
                            <a:pt x="1560" y="2"/>
                            <a:pt x="1556" y="0"/>
                            <a:pt x="1553" y="0"/>
                          </a:cubicBezTo>
                          <a:cubicBezTo>
                            <a:pt x="12" y="0"/>
                            <a:pt x="12" y="0"/>
                            <a:pt x="12" y="0"/>
                          </a:cubicBezTo>
                          <a:cubicBezTo>
                            <a:pt x="5" y="0"/>
                            <a:pt x="0" y="7"/>
                            <a:pt x="3" y="14"/>
                          </a:cubicBezTo>
                          <a:cubicBezTo>
                            <a:pt x="94" y="187"/>
                            <a:pt x="94" y="187"/>
                            <a:pt x="94" y="187"/>
                          </a:cubicBezTo>
                          <a:cubicBezTo>
                            <a:pt x="94" y="187"/>
                            <a:pt x="94" y="187"/>
                            <a:pt x="94" y="187"/>
                          </a:cubicBezTo>
                          <a:cubicBezTo>
                            <a:pt x="196" y="384"/>
                            <a:pt x="196" y="384"/>
                            <a:pt x="196" y="384"/>
                          </a:cubicBezTo>
                          <a:lnTo>
                            <a:pt x="1553" y="384"/>
                          </a:lnTo>
                          <a:close/>
                        </a:path>
                      </a:pathLst>
                    </a:custGeom>
                    <a:solidFill>
                      <a:srgbClr val="45818E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800">
                          <a:solidFill>
                            <a:schemeClr val="dk1"/>
                          </a:solidFill>
                          <a:latin typeface="Bahnschrift Condensed" panose="020B0502040204020203" pitchFamily="34" charset="0"/>
                          <a:ea typeface="Calibri"/>
                          <a:cs typeface="Calibri"/>
                          <a:sym typeface="Calibri"/>
                        </a:rPr>
                        <a:t>Silver </a:t>
                      </a:r>
                      <a:r>
                        <a:rPr lang="en-IN" sz="800" b="0" i="0" u="none" strike="noStrike" cap="none">
                          <a:solidFill>
                            <a:schemeClr val="dk1"/>
                          </a:solidFill>
                          <a:latin typeface="Bahnschrift Condensed" panose="020B0502040204020203" pitchFamily="34" charset="0"/>
                          <a:ea typeface="Calibri"/>
                          <a:cs typeface="Calibri"/>
                          <a:sym typeface="Calibri"/>
                        </a:rPr>
                        <a:t> |  1 M to 10M  |  $</a:t>
                      </a:r>
                      <a:r>
                        <a:rPr lang="en-IN" sz="800">
                          <a:solidFill>
                            <a:schemeClr val="dk1"/>
                          </a:solidFill>
                          <a:latin typeface="Bahnschrift Condensed" panose="020B0502040204020203" pitchFamily="34" charset="0"/>
                          <a:ea typeface="Calibri"/>
                          <a:cs typeface="Calibri"/>
                          <a:sym typeface="Calibri"/>
                        </a:rPr>
                        <a:t> 500K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Bahnschrift Condensed" panose="020B0502040204020203" pitchFamily="34" charset="0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" name="Google Shape;1458;p50">
                      <a:extLst>
                        <a:ext uri="{FF2B5EF4-FFF2-40B4-BE49-F238E27FC236}">
                          <a16:creationId xmlns:a16="http://schemas.microsoft.com/office/drawing/2014/main" id="{2FC35E4E-C50B-400E-B9D8-8BF9006173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21050" y="1801812"/>
                      <a:ext cx="769937" cy="7731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6" h="197" extrusionOk="0">
                          <a:moveTo>
                            <a:pt x="94" y="9"/>
                          </a:moveTo>
                          <a:cubicBezTo>
                            <a:pt x="3" y="183"/>
                            <a:pt x="3" y="183"/>
                            <a:pt x="3" y="183"/>
                          </a:cubicBezTo>
                          <a:cubicBezTo>
                            <a:pt x="0" y="189"/>
                            <a:pt x="5" y="197"/>
                            <a:pt x="12" y="197"/>
                          </a:cubicBezTo>
                          <a:cubicBezTo>
                            <a:pt x="196" y="197"/>
                            <a:pt x="196" y="197"/>
                            <a:pt x="196" y="197"/>
                          </a:cubicBezTo>
                          <a:cubicBezTo>
                            <a:pt x="94" y="0"/>
                            <a:pt x="94" y="0"/>
                            <a:pt x="94" y="0"/>
                          </a:cubicBezTo>
                          <a:cubicBezTo>
                            <a:pt x="95" y="3"/>
                            <a:pt x="95" y="7"/>
                            <a:pt x="94" y="9"/>
                          </a:cubicBezTo>
                          <a:close/>
                        </a:path>
                      </a:pathLst>
                    </a:custGeom>
                    <a:solidFill>
                      <a:srgbClr val="134F5C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75" name="Google Shape;1459;p50">
                    <a:extLst>
                      <a:ext uri="{FF2B5EF4-FFF2-40B4-BE49-F238E27FC236}">
                        <a16:creationId xmlns:a16="http://schemas.microsoft.com/office/drawing/2014/main" id="{333CF519-7A0D-46A6-B3D3-7B2E6512C69A}"/>
                      </a:ext>
                    </a:extLst>
                  </p:cNvPr>
                  <p:cNvGrpSpPr/>
                  <p:nvPr/>
                </p:nvGrpSpPr>
                <p:grpSpPr>
                  <a:xfrm>
                    <a:off x="6392364" y="6072860"/>
                    <a:ext cx="796933" cy="185801"/>
                    <a:chOff x="3321050" y="1066800"/>
                    <a:chExt cx="6505573" cy="1508125"/>
                  </a:xfrm>
                </p:grpSpPr>
                <p:sp>
                  <p:nvSpPr>
                    <p:cNvPr id="76" name="Google Shape;1460;p50">
                      <a:extLst>
                        <a:ext uri="{FF2B5EF4-FFF2-40B4-BE49-F238E27FC236}">
                          <a16:creationId xmlns:a16="http://schemas.microsoft.com/office/drawing/2014/main" id="{3D347039-C0BF-456E-9A1C-120CD110D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21050" y="1066800"/>
                      <a:ext cx="6505573" cy="1508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58" h="384" extrusionOk="0">
                          <a:moveTo>
                            <a:pt x="1553" y="384"/>
                          </a:moveTo>
                          <a:cubicBezTo>
                            <a:pt x="1556" y="384"/>
                            <a:pt x="1560" y="382"/>
                            <a:pt x="1561" y="379"/>
                          </a:cubicBezTo>
                          <a:cubicBezTo>
                            <a:pt x="1657" y="196"/>
                            <a:pt x="1657" y="196"/>
                            <a:pt x="1657" y="196"/>
                          </a:cubicBezTo>
                          <a:cubicBezTo>
                            <a:pt x="1658" y="194"/>
                            <a:pt x="1658" y="190"/>
                            <a:pt x="1657" y="187"/>
                          </a:cubicBezTo>
                          <a:cubicBezTo>
                            <a:pt x="1561" y="5"/>
                            <a:pt x="1561" y="5"/>
                            <a:pt x="1561" y="5"/>
                          </a:cubicBezTo>
                          <a:cubicBezTo>
                            <a:pt x="1560" y="2"/>
                            <a:pt x="1556" y="0"/>
                            <a:pt x="1553" y="0"/>
                          </a:cubicBezTo>
                          <a:cubicBezTo>
                            <a:pt x="12" y="0"/>
                            <a:pt x="12" y="0"/>
                            <a:pt x="12" y="0"/>
                          </a:cubicBezTo>
                          <a:cubicBezTo>
                            <a:pt x="5" y="0"/>
                            <a:pt x="0" y="7"/>
                            <a:pt x="3" y="14"/>
                          </a:cubicBezTo>
                          <a:cubicBezTo>
                            <a:pt x="94" y="187"/>
                            <a:pt x="94" y="187"/>
                            <a:pt x="94" y="187"/>
                          </a:cubicBezTo>
                          <a:cubicBezTo>
                            <a:pt x="94" y="187"/>
                            <a:pt x="94" y="187"/>
                            <a:pt x="94" y="187"/>
                          </a:cubicBezTo>
                          <a:cubicBezTo>
                            <a:pt x="196" y="384"/>
                            <a:pt x="196" y="384"/>
                            <a:pt x="196" y="384"/>
                          </a:cubicBezTo>
                          <a:lnTo>
                            <a:pt x="1553" y="384"/>
                          </a:lnTo>
                          <a:close/>
                        </a:path>
                      </a:pathLst>
                    </a:custGeom>
                    <a:solidFill>
                      <a:srgbClr val="3C78D8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IN" sz="800">
                          <a:solidFill>
                            <a:schemeClr val="dk1"/>
                          </a:solidFill>
                          <a:latin typeface="Bahnschrift Condensed" panose="020B0502040204020203" pitchFamily="34" charset="0"/>
                          <a:ea typeface="Calibri"/>
                          <a:cs typeface="Calibri"/>
                          <a:sym typeface="Calibri"/>
                        </a:rPr>
                        <a:t>Gold </a:t>
                      </a:r>
                      <a:r>
                        <a:rPr lang="en-IN" sz="800" b="0" i="0" u="none" strike="noStrike" cap="none">
                          <a:solidFill>
                            <a:schemeClr val="dk1"/>
                          </a:solidFill>
                          <a:latin typeface="Bahnschrift Condensed" panose="020B0502040204020203" pitchFamily="34" charset="0"/>
                          <a:ea typeface="Calibri"/>
                          <a:cs typeface="Calibri"/>
                          <a:sym typeface="Calibri"/>
                        </a:rPr>
                        <a:t> |  10M to 50M  | $ </a:t>
                      </a:r>
                      <a:r>
                        <a:rPr lang="en-IN" sz="800" b="1" i="0" u="none" strike="noStrike" cap="none">
                          <a:solidFill>
                            <a:schemeClr val="dk1"/>
                          </a:solidFill>
                          <a:latin typeface="Bahnschrift Condensed" panose="020B0502040204020203" pitchFamily="34" charset="0"/>
                          <a:ea typeface="Calibri"/>
                          <a:cs typeface="Calibri"/>
                          <a:sym typeface="Calibri"/>
                        </a:rPr>
                        <a:t>1M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Bahnschrift Condensed" panose="020B0502040204020203" pitchFamily="34" charset="0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7" name="Google Shape;1461;p50">
                      <a:extLst>
                        <a:ext uri="{FF2B5EF4-FFF2-40B4-BE49-F238E27FC236}">
                          <a16:creationId xmlns:a16="http://schemas.microsoft.com/office/drawing/2014/main" id="{779D57E0-B101-4D54-8FF3-1B2694664F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21050" y="1801812"/>
                      <a:ext cx="769937" cy="7731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6" h="197" extrusionOk="0">
                          <a:moveTo>
                            <a:pt x="94" y="9"/>
                          </a:moveTo>
                          <a:cubicBezTo>
                            <a:pt x="3" y="183"/>
                            <a:pt x="3" y="183"/>
                            <a:pt x="3" y="183"/>
                          </a:cubicBezTo>
                          <a:cubicBezTo>
                            <a:pt x="0" y="189"/>
                            <a:pt x="5" y="197"/>
                            <a:pt x="12" y="197"/>
                          </a:cubicBezTo>
                          <a:cubicBezTo>
                            <a:pt x="196" y="197"/>
                            <a:pt x="196" y="197"/>
                            <a:pt x="196" y="197"/>
                          </a:cubicBezTo>
                          <a:cubicBezTo>
                            <a:pt x="94" y="0"/>
                            <a:pt x="94" y="0"/>
                            <a:pt x="94" y="0"/>
                          </a:cubicBezTo>
                          <a:cubicBezTo>
                            <a:pt x="95" y="3"/>
                            <a:pt x="95" y="7"/>
                            <a:pt x="94" y="9"/>
                          </a:cubicBezTo>
                          <a:close/>
                        </a:path>
                      </a:pathLst>
                    </a:custGeom>
                    <a:solidFill>
                      <a:srgbClr val="1C4587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sp>
              <p:nvSpPr>
                <p:cNvPr id="83" name="Google Shape;1457;p50">
                  <a:extLst>
                    <a:ext uri="{FF2B5EF4-FFF2-40B4-BE49-F238E27FC236}">
                      <a16:creationId xmlns:a16="http://schemas.microsoft.com/office/drawing/2014/main" id="{10421845-0F4F-4A05-A643-365989214974}"/>
                    </a:ext>
                  </a:extLst>
                </p:cNvPr>
                <p:cNvSpPr/>
                <p:nvPr/>
              </p:nvSpPr>
              <p:spPr>
                <a:xfrm flipH="1">
                  <a:off x="2528352" y="4864661"/>
                  <a:ext cx="3956277" cy="438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384" extrusionOk="0">
                      <a:moveTo>
                        <a:pt x="1553" y="384"/>
                      </a:moveTo>
                      <a:cubicBezTo>
                        <a:pt x="1556" y="384"/>
                        <a:pt x="1560" y="382"/>
                        <a:pt x="1561" y="379"/>
                      </a:cubicBezTo>
                      <a:cubicBezTo>
                        <a:pt x="1657" y="196"/>
                        <a:pt x="1657" y="196"/>
                        <a:pt x="1657" y="196"/>
                      </a:cubicBezTo>
                      <a:cubicBezTo>
                        <a:pt x="1658" y="194"/>
                        <a:pt x="1658" y="190"/>
                        <a:pt x="1657" y="187"/>
                      </a:cubicBezTo>
                      <a:cubicBezTo>
                        <a:pt x="1561" y="5"/>
                        <a:pt x="1561" y="5"/>
                        <a:pt x="1561" y="5"/>
                      </a:cubicBezTo>
                      <a:cubicBezTo>
                        <a:pt x="1560" y="2"/>
                        <a:pt x="1556" y="0"/>
                        <a:pt x="1553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7"/>
                        <a:pt x="3" y="14"/>
                      </a:cubicBezTo>
                      <a:cubicBezTo>
                        <a:pt x="94" y="187"/>
                        <a:pt x="94" y="187"/>
                        <a:pt x="94" y="187"/>
                      </a:cubicBezTo>
                      <a:cubicBezTo>
                        <a:pt x="94" y="187"/>
                        <a:pt x="94" y="187"/>
                        <a:pt x="94" y="187"/>
                      </a:cubicBezTo>
                      <a:cubicBezTo>
                        <a:pt x="196" y="384"/>
                        <a:pt x="196" y="384"/>
                        <a:pt x="196" y="384"/>
                      </a:cubicBezTo>
                      <a:lnTo>
                        <a:pt x="1553" y="384"/>
                      </a:ln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r>
                    <a:rPr lang="en-IN" sz="800" b="0" i="0" u="none" strike="noStrike" cap="none">
                      <a:solidFill>
                        <a:schemeClr val="dk1"/>
                      </a:solidFill>
                      <a:latin typeface="Bahnschrift Condensed" panose="020B0502040204020203" pitchFamily="34" charset="0"/>
                      <a:ea typeface="Calibri"/>
                      <a:cs typeface="Calibri"/>
                      <a:sym typeface="Calibri"/>
                    </a:rPr>
                    <a:t>Diamond  |  50M to 100M  |  $ 5M</a:t>
                  </a:r>
                  <a:endParaRPr sz="800" b="0" i="0" u="none" strike="noStrike" cap="none">
                    <a:solidFill>
                      <a:schemeClr val="dk1"/>
                    </a:solidFill>
                    <a:latin typeface="Bahnschrift Condensed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6" name="Google Shape;1460;p50">
                <a:extLst>
                  <a:ext uri="{FF2B5EF4-FFF2-40B4-BE49-F238E27FC236}">
                    <a16:creationId xmlns:a16="http://schemas.microsoft.com/office/drawing/2014/main" id="{F31723F5-DBA0-4076-B10D-3B968241C7DB}"/>
                  </a:ext>
                </a:extLst>
              </p:cNvPr>
              <p:cNvSpPr/>
              <p:nvPr/>
            </p:nvSpPr>
            <p:spPr>
              <a:xfrm>
                <a:off x="3452348" y="4682821"/>
                <a:ext cx="2722290" cy="32417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-IN" sz="800" b="0" i="0" u="none" strike="noStrike" cap="none">
                    <a:solidFill>
                      <a:schemeClr val="dk1"/>
                    </a:solidFill>
                    <a:latin typeface="Bahnschrift Condensed" panose="020B0502040204020203" pitchFamily="34" charset="0"/>
                    <a:ea typeface="Calibri"/>
                    <a:cs typeface="Calibri"/>
                    <a:sym typeface="Calibri"/>
                  </a:rPr>
                  <a:t>Platinum  |  100M to 500M  |  $ 10M</a:t>
                </a:r>
                <a:endParaRPr sz="800" b="0" i="0" u="none" strike="noStrike" cap="none">
                  <a:solidFill>
                    <a:schemeClr val="dk1"/>
                  </a:solidFill>
                  <a:latin typeface="Bahnschrift Condensed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1461;p50">
                <a:extLst>
                  <a:ext uri="{FF2B5EF4-FFF2-40B4-BE49-F238E27FC236}">
                    <a16:creationId xmlns:a16="http://schemas.microsoft.com/office/drawing/2014/main" id="{3DD685A6-949E-46A2-B822-F26C4D18DBEB}"/>
                  </a:ext>
                </a:extLst>
              </p:cNvPr>
              <p:cNvSpPr/>
              <p:nvPr/>
            </p:nvSpPr>
            <p:spPr>
              <a:xfrm>
                <a:off x="3446597" y="4840811"/>
                <a:ext cx="322184" cy="16618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" name="Google Shape;1457;p50">
              <a:extLst>
                <a:ext uri="{FF2B5EF4-FFF2-40B4-BE49-F238E27FC236}">
                  <a16:creationId xmlns:a16="http://schemas.microsoft.com/office/drawing/2014/main" id="{A8076434-E88B-4AF7-A744-49EE4A00825F}"/>
                </a:ext>
              </a:extLst>
            </p:cNvPr>
            <p:cNvSpPr/>
            <p:nvPr/>
          </p:nvSpPr>
          <p:spPr>
            <a:xfrm flipH="1">
              <a:off x="3424935" y="4570323"/>
              <a:ext cx="2322666" cy="221648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IN" sz="800">
                  <a:solidFill>
                    <a:schemeClr val="dk1"/>
                  </a:solidFill>
                  <a:latin typeface="Bahnschrift Condensed" panose="020B0502040204020203" pitchFamily="34" charset="0"/>
                  <a:ea typeface="Calibri"/>
                  <a:cs typeface="Calibri"/>
                  <a:sym typeface="Calibri"/>
                </a:rPr>
                <a:t>Palladium  |  &gt;500M   |  $ 15M</a:t>
              </a:r>
              <a:endParaRPr sz="800" b="0" i="0" u="none" strike="noStrike" cap="none">
                <a:solidFill>
                  <a:schemeClr val="dk1"/>
                </a:solidFill>
                <a:latin typeface="Bahnschrift Condensed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458;p50">
              <a:extLst>
                <a:ext uri="{FF2B5EF4-FFF2-40B4-BE49-F238E27FC236}">
                  <a16:creationId xmlns:a16="http://schemas.microsoft.com/office/drawing/2014/main" id="{FF070482-05B2-4163-ACC9-3F612A705016}"/>
                </a:ext>
              </a:extLst>
            </p:cNvPr>
            <p:cNvSpPr/>
            <p:nvPr/>
          </p:nvSpPr>
          <p:spPr>
            <a:xfrm flipH="1">
              <a:off x="5472713" y="4678347"/>
              <a:ext cx="274888" cy="113624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805125"/>
      </p:ext>
    </p:extLst>
  </p:cSld>
  <p:clrMapOvr>
    <a:masterClrMapping/>
  </p:clrMapOvr>
</p:sld>
</file>

<file path=ppt/theme/theme1.xml><?xml version="1.0" encoding="utf-8"?>
<a:theme xmlns:a="http://schemas.openxmlformats.org/drawingml/2006/main" name="Basset templat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3005</Words>
  <Application>Microsoft Office PowerPoint</Application>
  <PresentationFormat>On-screen Show (16:9)</PresentationFormat>
  <Paragraphs>1227</Paragraphs>
  <Slides>16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Wingdings</vt:lpstr>
      <vt:lpstr>Bahnschrift Condensed</vt:lpstr>
      <vt:lpstr>Barlow</vt:lpstr>
      <vt:lpstr>Calibri</vt:lpstr>
      <vt:lpstr>Basset template</vt:lpstr>
      <vt:lpstr>Anzen </vt:lpstr>
      <vt:lpstr>Overview</vt:lpstr>
      <vt:lpstr>The Problem : Man-in-the-Middle attacks</vt:lpstr>
      <vt:lpstr>Opportunity and Target Market</vt:lpstr>
      <vt:lpstr>The Solution</vt:lpstr>
      <vt:lpstr>Technology &amp; Demo</vt:lpstr>
      <vt:lpstr>SWOT Analysis &amp; Porter’s Five Forces Analysis</vt:lpstr>
      <vt:lpstr>Competition</vt:lpstr>
      <vt:lpstr>Marketing &amp; Sales Strategy</vt:lpstr>
      <vt:lpstr>Business Model &amp; Revenue Model</vt:lpstr>
      <vt:lpstr>Financial Projections I</vt:lpstr>
      <vt:lpstr>Financing Sought &amp; Overall Timelines</vt:lpstr>
      <vt:lpstr>Summary</vt:lpstr>
      <vt:lpstr>Thank You </vt:lpstr>
      <vt:lpstr>Appendix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Anzen Securing Payments </dc:title>
  <cp:lastModifiedBy>rushikeshkumbhar65@gmail.com</cp:lastModifiedBy>
  <cp:revision>2</cp:revision>
  <dcterms:modified xsi:type="dcterms:W3CDTF">2022-09-04T18:50:08Z</dcterms:modified>
</cp:coreProperties>
</file>